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1" r:id="rId2"/>
    <p:sldId id="265" r:id="rId3"/>
    <p:sldId id="31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701"/>
  </p:normalViewPr>
  <p:slideViewPr>
    <p:cSldViewPr snapToGrid="0" snapToObjects="1" showGuides="1">
      <p:cViewPr varScale="1">
        <p:scale>
          <a:sx n="107" d="100"/>
          <a:sy n="107" d="100"/>
        </p:scale>
        <p:origin x="2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ECD30-C7D3-4040-B5AF-40A39228E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153152-50CB-134B-A6F1-EE22E4E8C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0A629-8456-E848-B8EB-137A4B4A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0DFC9E-E5FB-E64A-9000-BC250850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33652D-39FE-BE49-ABFC-761DA402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29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2E4D09-A941-9042-9B5F-35585F6F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65C17B-708B-EB4F-AF94-171424A96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F1F36-8810-8C44-9AB1-5B7AFCD1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C5D7A7-E3F0-9E4A-9C8E-8CE265B0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556950-3B83-EB4E-8FAE-CB2B0B3C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9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185097-F80B-0B46-994E-DADE85BBA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FDF153-056D-2049-98B8-DAF331F3E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EAD23B-3C28-4E4F-8026-AEA7F868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9218AE-38F9-6149-B1D7-29E2E27A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30FE2-4A78-E746-9298-778B5472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137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57A79-19A3-8E44-88FB-DE6E9ECB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304800"/>
            <a:ext cx="10363200" cy="40163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'image en ligne 2">
            <a:extLst>
              <a:ext uri="{FF2B5EF4-FFF2-40B4-BE49-F238E27FC236}">
                <a16:creationId xmlns:a16="http://schemas.microsoft.com/office/drawing/2014/main" id="{1DDB2B80-789E-BC41-8D5D-7384674B44E1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24051E-B63E-C642-BF0F-E10F7FB4E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CAAB94-744C-6D47-BB0F-6E05DC21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E1667-F4A1-994D-903B-A8EAFFF0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D72E65-36B8-A541-B2C3-547D6C40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5867" y="6248400"/>
            <a:ext cx="711200" cy="609600"/>
          </a:xfrm>
        </p:spPr>
        <p:txBody>
          <a:bodyPr/>
          <a:lstStyle>
            <a:lvl1pPr>
              <a:defRPr/>
            </a:lvl1pPr>
          </a:lstStyle>
          <a:p>
            <a:fld id="{72A54CDE-9DD6-B34C-8054-8517833A8A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817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62DB6-F08E-5E45-80EE-7B4004CF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1F4FDB-1FB0-564D-84AF-16AC4F9F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23ADF6-5764-5240-9B5D-7B45CDAE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4D23B4-BA15-C046-A0DE-2E77A97E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49239F-D1E0-4444-A95B-CEADEE59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85674-A509-5E48-BDE0-E6020B762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7BF2E-5D26-854A-BF83-2BEE5044A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A44AF5-803B-E14D-939A-5883FA4B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B98D45-0D0A-5842-8265-0A977A6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C554C9-4475-BF4B-A66D-8339B0D8A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22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5BF3D-3887-0D46-9FEC-7B2557CA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CAF58C-56BF-4F4C-A337-A3EFBD81E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DC0B94-D3BE-014C-ADDF-61927F226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A8F2F1-7D0F-8E4A-8583-15DDB1F1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61A8D4-BBE0-4744-BDD9-4262B258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16EFF8-55C7-8A4B-85A4-F5CD5D64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86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6D333-68E2-4D40-9FF8-D866BFEB8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4B7499-2E84-ED49-92E6-C085E1D27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D15328-A2CD-0345-9547-E5B67398B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D6C7E4-69D5-4C4E-B133-011754A06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A5CD26-35A9-C64D-8C3D-31E02CD41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25AC27-5F47-5F45-8AF6-386F7BD6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8709B38-6D03-6B48-B275-6091C8A0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FC698B-F5B1-F741-B433-AA04289A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87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9700D-17A4-FD4C-A78E-AE943A62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E12204-4BA5-334D-9140-F0985C8F9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C671CA-26DB-F545-BC32-F24651669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6BA394-9536-D348-BF57-ADA56D1E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21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9CCAF4-C64D-544D-BCFC-473787C6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49DAEA-7C4E-634A-9F4B-B9338190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3BA350-34C8-9948-93F7-1E8ACA0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05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623E2-03FD-B444-8BD3-540BF47C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0365D-B588-CC44-BF6F-C6AEEE9A8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D1AB1D-BC7E-1040-BB36-1DD056D1A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66A839-4F8A-1646-93C1-2DFD1756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65D7F7-C61E-BE44-B4D2-D4C942D8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D28D34-1DB6-E940-AAA3-F7A6E375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69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EEEE4-9751-2B48-A284-BF1FEAE4D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F2FAC7-57E9-8343-8B3A-501255C34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92D24D-66E8-764D-8AE9-1E58039E9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E09275-6D61-9648-AB15-4460AAFD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281660-D7D9-5645-9FF5-7D671343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271ED7-0CD2-A44D-8AA6-D0F6F773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9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A78C3BA-2494-6B4C-A434-B18FE1C9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4B590-2915-2D40-97BF-7835CAC01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F80904-8029-3345-8960-6D64FC324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2276-8728-8D4F-A43F-98D19AEE7CF9}" type="datetimeFigureOut">
              <a:rPr lang="fr-FR" smtClean="0"/>
              <a:t>04/02/2021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4446E6-9F3F-BC48-8D84-23687C98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FB59A8-569F-814E-8C96-DEF6205D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B322-0384-AB4B-A5CD-BF49820575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64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%0cescalier.jpg%20%20%20%20%20%20%20%20%20%20%20%20%20%20%20%20%20%20%20%20%20%20%20%20%20%20%20%20%20%20%20%20%20%20%20%20%20%20%20%20%20%20%20%20%20%20%20%20%20%20%2000032FCE%0cMacintosh%20HD%20%20%20%20%20%20%20%20%20%20%20%20%20%20%20%20%20%20%20ABA78158: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>
            <a:extLst>
              <a:ext uri="{FF2B5EF4-FFF2-40B4-BE49-F238E27FC236}">
                <a16:creationId xmlns:a16="http://schemas.microsoft.com/office/drawing/2014/main" id="{4C44BFE2-47E8-1245-9041-938465736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9138"/>
            <a:ext cx="9144000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D3FFD833-5906-484B-A30D-A0B0C76E8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sz="3600">
                <a:solidFill>
                  <a:schemeClr val="hlink"/>
                </a:solidFill>
                <a:latin typeface="Textile" charset="0"/>
              </a:rPr>
              <a:t>La montée vers l’oblativité</a:t>
            </a:r>
            <a:endParaRPr lang="fr-FR" altLang="fr-FR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F876F824-195A-3B4C-B15F-F711A9887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791200"/>
            <a:ext cx="15564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DomBold BT" charset="0"/>
              </a:rPr>
              <a:t>L’amour de soi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497A3FD9-2300-9D43-BB77-A33160A28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76801"/>
            <a:ext cx="18987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DomBold BT" charset="0"/>
              </a:rPr>
              <a:t>L’amour de l’autre</a:t>
            </a:r>
          </a:p>
          <a:p>
            <a:r>
              <a:rPr lang="fr-FR" altLang="fr-FR" b="1">
                <a:latin typeface="DomBold BT" charset="0"/>
              </a:rPr>
              <a:t>pour soi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0D205361-F1A3-7843-8004-AE1B53F61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962401"/>
            <a:ext cx="18987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DomBold BT" charset="0"/>
              </a:rPr>
              <a:t>L’amour de l’autre</a:t>
            </a:r>
          </a:p>
          <a:p>
            <a:r>
              <a:rPr lang="fr-FR" altLang="fr-FR" b="1">
                <a:latin typeface="DomBold BT" charset="0"/>
              </a:rPr>
              <a:t>pour l’autre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EEAEE2F8-93B2-6041-87B3-0987FD94D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1" y="3200401"/>
            <a:ext cx="19552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b="1">
                <a:latin typeface="DomBold BT" charset="0"/>
              </a:rPr>
              <a:t>Avec l’autre</a:t>
            </a:r>
          </a:p>
          <a:p>
            <a:r>
              <a:rPr lang="fr-FR" altLang="fr-FR" b="1">
                <a:latin typeface="DomBold BT" charset="0"/>
              </a:rPr>
              <a:t>l’amour des autres</a:t>
            </a:r>
          </a:p>
        </p:txBody>
      </p:sp>
    </p:spTree>
    <p:extLst>
      <p:ext uri="{BB962C8B-B14F-4D97-AF65-F5344CB8AC3E}">
        <p14:creationId xmlns:p14="http://schemas.microsoft.com/office/powerpoint/2010/main" val="206378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5" grpId="0" autoUpdateAnimBg="0"/>
      <p:bldP spid="2056" grpId="0" autoUpdateAnimBg="0"/>
      <p:bldP spid="2057" grpId="0" autoUpdateAnimBg="0"/>
      <p:bldP spid="20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B2201FD9-1F6E-A14C-8201-0CA72C2FC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4289"/>
            <a:ext cx="9396413" cy="665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6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079508C3-E002-DE44-A1ED-459ABF589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La marche vers le différent</a:t>
            </a:r>
          </a:p>
        </p:txBody>
      </p:sp>
      <p:pic>
        <p:nvPicPr>
          <p:cNvPr id="90115" name="Picture 3">
            <a:extLst>
              <a:ext uri="{FF2B5EF4-FFF2-40B4-BE49-F238E27FC236}">
                <a16:creationId xmlns:a16="http://schemas.microsoft.com/office/drawing/2014/main" id="{3D9736C0-535B-8A4F-BF2F-0546AF3D6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84074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6" name="Text Box 4">
            <a:extLst>
              <a:ext uri="{FF2B5EF4-FFF2-40B4-BE49-F238E27FC236}">
                <a16:creationId xmlns:a16="http://schemas.microsoft.com/office/drawing/2014/main" id="{52D57BBC-8328-F549-A839-A9F5A00C1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5948364"/>
            <a:ext cx="742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FUSION</a:t>
            </a:r>
            <a:endParaRPr lang="fr-FR" altLang="fr-FR">
              <a:latin typeface="Sand" charset="0"/>
            </a:endParaRPr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B12F69B5-942F-9644-8BB2-32376E3F2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6" y="5643564"/>
            <a:ext cx="10935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SÉPARATION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6FF749A0-18C3-ED45-B602-EC6CF440F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334001"/>
            <a:ext cx="18147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AMOUR D’UN PARENT</a:t>
            </a:r>
          </a:p>
        </p:txBody>
      </p:sp>
      <p:sp>
        <p:nvSpPr>
          <p:cNvPr id="90119" name="Text Box 7">
            <a:extLst>
              <a:ext uri="{FF2B5EF4-FFF2-40B4-BE49-F238E27FC236}">
                <a16:creationId xmlns:a16="http://schemas.microsoft.com/office/drawing/2014/main" id="{78111FFD-DEDE-8642-9C9C-F4469A021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5029201"/>
            <a:ext cx="11238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CAMARADES</a:t>
            </a:r>
          </a:p>
        </p:txBody>
      </p:sp>
      <p:sp>
        <p:nvSpPr>
          <p:cNvPr id="90120" name="Text Box 8">
            <a:extLst>
              <a:ext uri="{FF2B5EF4-FFF2-40B4-BE49-F238E27FC236}">
                <a16:creationId xmlns:a16="http://schemas.microsoft.com/office/drawing/2014/main" id="{50415A6B-9F59-7043-A164-9D2652FC5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724401"/>
            <a:ext cx="10954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IMAGINAIRE</a:t>
            </a: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B8479182-DB1F-2041-839C-9DBFFBCFE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1" y="4419601"/>
            <a:ext cx="11737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NARCISSISME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F4A8974F-C046-4140-AF4E-B24B70678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4068764"/>
            <a:ext cx="7421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COPAIN</a:t>
            </a:r>
          </a:p>
        </p:txBody>
      </p:sp>
      <p:sp>
        <p:nvSpPr>
          <p:cNvPr id="90123" name="Text Box 11">
            <a:extLst>
              <a:ext uri="{FF2B5EF4-FFF2-40B4-BE49-F238E27FC236}">
                <a16:creationId xmlns:a16="http://schemas.microsoft.com/office/drawing/2014/main" id="{7FE13C09-D685-D441-9D03-D44810797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71901"/>
            <a:ext cx="8238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COPAINS</a:t>
            </a:r>
          </a:p>
        </p:txBody>
      </p:sp>
      <p:sp>
        <p:nvSpPr>
          <p:cNvPr id="90124" name="Text Box 12">
            <a:extLst>
              <a:ext uri="{FF2B5EF4-FFF2-40B4-BE49-F238E27FC236}">
                <a16:creationId xmlns:a16="http://schemas.microsoft.com/office/drawing/2014/main" id="{03E44986-A9DF-1A4F-BFD8-185075B9D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6" y="3484564"/>
            <a:ext cx="11512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L’AUTRE SEXE</a:t>
            </a: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130ECD0E-D9F2-EF4E-8ADB-6BA5F497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5" y="3205164"/>
            <a:ext cx="14721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UN CERTAIN TYPE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F469A3A5-6424-DC43-9FFE-BA1E8CF63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4725" y="2925764"/>
            <a:ext cx="13532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>
                <a:latin typeface="Sand" charset="0"/>
              </a:rPr>
              <a:t>PREMIER CHOIX</a:t>
            </a:r>
          </a:p>
        </p:txBody>
      </p:sp>
      <p:sp>
        <p:nvSpPr>
          <p:cNvPr id="90127" name="Text Box 15">
            <a:extLst>
              <a:ext uri="{FF2B5EF4-FFF2-40B4-BE49-F238E27FC236}">
                <a16:creationId xmlns:a16="http://schemas.microsoft.com/office/drawing/2014/main" id="{623C1C5D-1C4E-D04F-AA61-EAF6D7C2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826" y="2443163"/>
            <a:ext cx="8899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fr-FR" altLang="fr-FR" sz="1400" b="1">
                <a:latin typeface="Sand" charset="0"/>
              </a:rPr>
              <a:t>AMOUR</a:t>
            </a:r>
          </a:p>
          <a:p>
            <a:pPr eaLnBrk="0" hangingPunct="0"/>
            <a:r>
              <a:rPr lang="fr-FR" altLang="fr-FR" sz="1400" b="1">
                <a:latin typeface="Sand" charset="0"/>
              </a:rPr>
              <a:t>DURABLE</a:t>
            </a:r>
          </a:p>
        </p:txBody>
      </p:sp>
    </p:spTree>
    <p:extLst>
      <p:ext uri="{BB962C8B-B14F-4D97-AF65-F5344CB8AC3E}">
        <p14:creationId xmlns:p14="http://schemas.microsoft.com/office/powerpoint/2010/main" val="36006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6" grpId="0" autoUpdateAnimBg="0"/>
      <p:bldP spid="90117" grpId="0" autoUpdateAnimBg="0"/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  <p:bldP spid="90123" grpId="0" autoUpdateAnimBg="0"/>
      <p:bldP spid="90124" grpId="0" autoUpdateAnimBg="0"/>
      <p:bldP spid="90125" grpId="0" autoUpdateAnimBg="0"/>
      <p:bldP spid="90126" grpId="0" autoUpdateAnimBg="0"/>
      <p:bldP spid="90127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Macintosh PowerPoint</Application>
  <PresentationFormat>Grand écran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DomBold BT</vt:lpstr>
      <vt:lpstr>Sand</vt:lpstr>
      <vt:lpstr>Textile</vt:lpstr>
      <vt:lpstr>Arial</vt:lpstr>
      <vt:lpstr>Calibri</vt:lpstr>
      <vt:lpstr>Calibri Light</vt:lpstr>
      <vt:lpstr>Thème Office</vt:lpstr>
      <vt:lpstr>La montée vers l’oblativité</vt:lpstr>
      <vt:lpstr>Présentation PowerPoint</vt:lpstr>
      <vt:lpstr>La marche vers le différent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montée vers l’oblativité</dc:title>
  <dc:creator>Hélène Perez</dc:creator>
  <cp:lastModifiedBy>Hélène Perez</cp:lastModifiedBy>
  <cp:revision>3</cp:revision>
  <dcterms:created xsi:type="dcterms:W3CDTF">2021-02-02T13:06:53Z</dcterms:created>
  <dcterms:modified xsi:type="dcterms:W3CDTF">2021-02-04T21:23:52Z</dcterms:modified>
</cp:coreProperties>
</file>