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9" r:id="rId2"/>
    <p:sldId id="289" r:id="rId3"/>
    <p:sldId id="271" r:id="rId4"/>
    <p:sldId id="290" r:id="rId5"/>
    <p:sldId id="272" r:id="rId6"/>
    <p:sldId id="291" r:id="rId7"/>
    <p:sldId id="293" r:id="rId8"/>
    <p:sldId id="292" r:id="rId9"/>
    <p:sldId id="303" r:id="rId10"/>
    <p:sldId id="273" r:id="rId11"/>
    <p:sldId id="274" r:id="rId12"/>
    <p:sldId id="294" r:id="rId13"/>
    <p:sldId id="275" r:id="rId14"/>
    <p:sldId id="295" r:id="rId15"/>
    <p:sldId id="276" r:id="rId16"/>
    <p:sldId id="297" r:id="rId17"/>
    <p:sldId id="281" r:id="rId18"/>
    <p:sldId id="298" r:id="rId19"/>
    <p:sldId id="283" r:id="rId20"/>
    <p:sldId id="299" r:id="rId21"/>
    <p:sldId id="278" r:id="rId22"/>
    <p:sldId id="300" r:id="rId23"/>
    <p:sldId id="279" r:id="rId24"/>
    <p:sldId id="301" r:id="rId25"/>
    <p:sldId id="280" r:id="rId26"/>
    <p:sldId id="302" r:id="rId27"/>
    <p:sldId id="282" r:id="rId28"/>
    <p:sldId id="296" r:id="rId29"/>
    <p:sldId id="284"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7"/>
  </p:normalViewPr>
  <p:slideViewPr>
    <p:cSldViewPr snapToGrid="0">
      <p:cViewPr varScale="1">
        <p:scale>
          <a:sx n="110" d="100"/>
          <a:sy n="110" d="100"/>
        </p:scale>
        <p:origin x="63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742D4B-E5EA-48F1-7557-AF68906269B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8608D5D-3FC2-C006-108A-E456DDDAC0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378198F-0AE5-1FC2-F853-79D152B678A5}"/>
              </a:ext>
            </a:extLst>
          </p:cNvPr>
          <p:cNvSpPr>
            <a:spLocks noGrp="1"/>
          </p:cNvSpPr>
          <p:nvPr>
            <p:ph type="dt" sz="half" idx="10"/>
          </p:nvPr>
        </p:nvSpPr>
        <p:spPr/>
        <p:txBody>
          <a:bodyPr/>
          <a:lstStyle/>
          <a:p>
            <a:fld id="{227E4165-5E8D-5B48-BAF4-7CFB4F16E91D}" type="datetimeFigureOut">
              <a:rPr lang="fr-FR" smtClean="0"/>
              <a:t>30/01/2024</a:t>
            </a:fld>
            <a:endParaRPr lang="fr-FR"/>
          </a:p>
        </p:txBody>
      </p:sp>
      <p:sp>
        <p:nvSpPr>
          <p:cNvPr id="5" name="Espace réservé du pied de page 4">
            <a:extLst>
              <a:ext uri="{FF2B5EF4-FFF2-40B4-BE49-F238E27FC236}">
                <a16:creationId xmlns:a16="http://schemas.microsoft.com/office/drawing/2014/main" id="{75C93B48-B302-DEA4-76DD-800791A610B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FC6EA55-F40A-AEEE-5662-A4D717D26DAB}"/>
              </a:ext>
            </a:extLst>
          </p:cNvPr>
          <p:cNvSpPr>
            <a:spLocks noGrp="1"/>
          </p:cNvSpPr>
          <p:nvPr>
            <p:ph type="sldNum" sz="quarter" idx="12"/>
          </p:nvPr>
        </p:nvSpPr>
        <p:spPr/>
        <p:txBody>
          <a:bodyPr/>
          <a:lstStyle/>
          <a:p>
            <a:fld id="{70833C43-E77B-D840-820F-614292EFFDAA}" type="slidenum">
              <a:rPr lang="fr-FR" smtClean="0"/>
              <a:t>‹N°›</a:t>
            </a:fld>
            <a:endParaRPr lang="fr-FR"/>
          </a:p>
        </p:txBody>
      </p:sp>
    </p:spTree>
    <p:extLst>
      <p:ext uri="{BB962C8B-B14F-4D97-AF65-F5344CB8AC3E}">
        <p14:creationId xmlns:p14="http://schemas.microsoft.com/office/powerpoint/2010/main" val="1759527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15FCE2-8D3E-8981-CE4C-FA154A05492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EA3E60B-FCA9-EEE0-0FFD-E9595594830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B040117-170A-0B65-C0E5-13C668ADD88E}"/>
              </a:ext>
            </a:extLst>
          </p:cNvPr>
          <p:cNvSpPr>
            <a:spLocks noGrp="1"/>
          </p:cNvSpPr>
          <p:nvPr>
            <p:ph type="dt" sz="half" idx="10"/>
          </p:nvPr>
        </p:nvSpPr>
        <p:spPr/>
        <p:txBody>
          <a:bodyPr/>
          <a:lstStyle/>
          <a:p>
            <a:fld id="{227E4165-5E8D-5B48-BAF4-7CFB4F16E91D}" type="datetimeFigureOut">
              <a:rPr lang="fr-FR" smtClean="0"/>
              <a:t>30/01/2024</a:t>
            </a:fld>
            <a:endParaRPr lang="fr-FR"/>
          </a:p>
        </p:txBody>
      </p:sp>
      <p:sp>
        <p:nvSpPr>
          <p:cNvPr id="5" name="Espace réservé du pied de page 4">
            <a:extLst>
              <a:ext uri="{FF2B5EF4-FFF2-40B4-BE49-F238E27FC236}">
                <a16:creationId xmlns:a16="http://schemas.microsoft.com/office/drawing/2014/main" id="{D2C84065-C0DF-A991-0E18-B8BDB0CD5CB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4B6ACBC-4403-2F5F-8B92-39723723A465}"/>
              </a:ext>
            </a:extLst>
          </p:cNvPr>
          <p:cNvSpPr>
            <a:spLocks noGrp="1"/>
          </p:cNvSpPr>
          <p:nvPr>
            <p:ph type="sldNum" sz="quarter" idx="12"/>
          </p:nvPr>
        </p:nvSpPr>
        <p:spPr/>
        <p:txBody>
          <a:bodyPr/>
          <a:lstStyle/>
          <a:p>
            <a:fld id="{70833C43-E77B-D840-820F-614292EFFDAA}" type="slidenum">
              <a:rPr lang="fr-FR" smtClean="0"/>
              <a:t>‹N°›</a:t>
            </a:fld>
            <a:endParaRPr lang="fr-FR"/>
          </a:p>
        </p:txBody>
      </p:sp>
    </p:spTree>
    <p:extLst>
      <p:ext uri="{BB962C8B-B14F-4D97-AF65-F5344CB8AC3E}">
        <p14:creationId xmlns:p14="http://schemas.microsoft.com/office/powerpoint/2010/main" val="79023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1CECAC2-4397-5BF3-C30A-F905BED0B56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17CB94C-3A8E-525B-2AEC-E07771250E9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DA3E358-E9DE-C23F-AABE-E5D23CAB961B}"/>
              </a:ext>
            </a:extLst>
          </p:cNvPr>
          <p:cNvSpPr>
            <a:spLocks noGrp="1"/>
          </p:cNvSpPr>
          <p:nvPr>
            <p:ph type="dt" sz="half" idx="10"/>
          </p:nvPr>
        </p:nvSpPr>
        <p:spPr/>
        <p:txBody>
          <a:bodyPr/>
          <a:lstStyle/>
          <a:p>
            <a:fld id="{227E4165-5E8D-5B48-BAF4-7CFB4F16E91D}" type="datetimeFigureOut">
              <a:rPr lang="fr-FR" smtClean="0"/>
              <a:t>30/01/2024</a:t>
            </a:fld>
            <a:endParaRPr lang="fr-FR"/>
          </a:p>
        </p:txBody>
      </p:sp>
      <p:sp>
        <p:nvSpPr>
          <p:cNvPr id="5" name="Espace réservé du pied de page 4">
            <a:extLst>
              <a:ext uri="{FF2B5EF4-FFF2-40B4-BE49-F238E27FC236}">
                <a16:creationId xmlns:a16="http://schemas.microsoft.com/office/drawing/2014/main" id="{D88D65D6-6C95-2175-4ACF-25146011D4E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DCF01C7-B414-CAF6-D9D5-99993252FBC1}"/>
              </a:ext>
            </a:extLst>
          </p:cNvPr>
          <p:cNvSpPr>
            <a:spLocks noGrp="1"/>
          </p:cNvSpPr>
          <p:nvPr>
            <p:ph type="sldNum" sz="quarter" idx="12"/>
          </p:nvPr>
        </p:nvSpPr>
        <p:spPr/>
        <p:txBody>
          <a:bodyPr/>
          <a:lstStyle/>
          <a:p>
            <a:fld id="{70833C43-E77B-D840-820F-614292EFFDAA}" type="slidenum">
              <a:rPr lang="fr-FR" smtClean="0"/>
              <a:t>‹N°›</a:t>
            </a:fld>
            <a:endParaRPr lang="fr-FR"/>
          </a:p>
        </p:txBody>
      </p:sp>
    </p:spTree>
    <p:extLst>
      <p:ext uri="{BB962C8B-B14F-4D97-AF65-F5344CB8AC3E}">
        <p14:creationId xmlns:p14="http://schemas.microsoft.com/office/powerpoint/2010/main" val="1918294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525884-655B-BF19-340F-E54B4141480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293CC15-AAB5-C9EF-A476-69624A9A522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AC5827A-76FC-D33B-E49E-D8BD1FBC120A}"/>
              </a:ext>
            </a:extLst>
          </p:cNvPr>
          <p:cNvSpPr>
            <a:spLocks noGrp="1"/>
          </p:cNvSpPr>
          <p:nvPr>
            <p:ph type="dt" sz="half" idx="10"/>
          </p:nvPr>
        </p:nvSpPr>
        <p:spPr/>
        <p:txBody>
          <a:bodyPr/>
          <a:lstStyle/>
          <a:p>
            <a:fld id="{227E4165-5E8D-5B48-BAF4-7CFB4F16E91D}" type="datetimeFigureOut">
              <a:rPr lang="fr-FR" smtClean="0"/>
              <a:t>30/01/2024</a:t>
            </a:fld>
            <a:endParaRPr lang="fr-FR"/>
          </a:p>
        </p:txBody>
      </p:sp>
      <p:sp>
        <p:nvSpPr>
          <p:cNvPr id="5" name="Espace réservé du pied de page 4">
            <a:extLst>
              <a:ext uri="{FF2B5EF4-FFF2-40B4-BE49-F238E27FC236}">
                <a16:creationId xmlns:a16="http://schemas.microsoft.com/office/drawing/2014/main" id="{EF950A57-14AE-F6EE-3F0B-A83B612408A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54793C8-9A4A-28EC-42FE-8BC7594C6556}"/>
              </a:ext>
            </a:extLst>
          </p:cNvPr>
          <p:cNvSpPr>
            <a:spLocks noGrp="1"/>
          </p:cNvSpPr>
          <p:nvPr>
            <p:ph type="sldNum" sz="quarter" idx="12"/>
          </p:nvPr>
        </p:nvSpPr>
        <p:spPr/>
        <p:txBody>
          <a:bodyPr/>
          <a:lstStyle/>
          <a:p>
            <a:fld id="{70833C43-E77B-D840-820F-614292EFFDAA}" type="slidenum">
              <a:rPr lang="fr-FR" smtClean="0"/>
              <a:t>‹N°›</a:t>
            </a:fld>
            <a:endParaRPr lang="fr-FR"/>
          </a:p>
        </p:txBody>
      </p:sp>
    </p:spTree>
    <p:extLst>
      <p:ext uri="{BB962C8B-B14F-4D97-AF65-F5344CB8AC3E}">
        <p14:creationId xmlns:p14="http://schemas.microsoft.com/office/powerpoint/2010/main" val="2233205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5AB2AD-4B9D-BCA5-8805-BAE68996F26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071B160-D62E-F832-038D-1E82F3076B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22C5F49-669D-2830-F5C9-B1B2A5EF8C46}"/>
              </a:ext>
            </a:extLst>
          </p:cNvPr>
          <p:cNvSpPr>
            <a:spLocks noGrp="1"/>
          </p:cNvSpPr>
          <p:nvPr>
            <p:ph type="dt" sz="half" idx="10"/>
          </p:nvPr>
        </p:nvSpPr>
        <p:spPr/>
        <p:txBody>
          <a:bodyPr/>
          <a:lstStyle/>
          <a:p>
            <a:fld id="{227E4165-5E8D-5B48-BAF4-7CFB4F16E91D}" type="datetimeFigureOut">
              <a:rPr lang="fr-FR" smtClean="0"/>
              <a:t>30/01/2024</a:t>
            </a:fld>
            <a:endParaRPr lang="fr-FR"/>
          </a:p>
        </p:txBody>
      </p:sp>
      <p:sp>
        <p:nvSpPr>
          <p:cNvPr id="5" name="Espace réservé du pied de page 4">
            <a:extLst>
              <a:ext uri="{FF2B5EF4-FFF2-40B4-BE49-F238E27FC236}">
                <a16:creationId xmlns:a16="http://schemas.microsoft.com/office/drawing/2014/main" id="{109AD5EC-BCF7-8D67-222A-A1AF92594C2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E6B78A3-3766-FFC1-C33B-8D39C0F4E917}"/>
              </a:ext>
            </a:extLst>
          </p:cNvPr>
          <p:cNvSpPr>
            <a:spLocks noGrp="1"/>
          </p:cNvSpPr>
          <p:nvPr>
            <p:ph type="sldNum" sz="quarter" idx="12"/>
          </p:nvPr>
        </p:nvSpPr>
        <p:spPr/>
        <p:txBody>
          <a:bodyPr/>
          <a:lstStyle/>
          <a:p>
            <a:fld id="{70833C43-E77B-D840-820F-614292EFFDAA}" type="slidenum">
              <a:rPr lang="fr-FR" smtClean="0"/>
              <a:t>‹N°›</a:t>
            </a:fld>
            <a:endParaRPr lang="fr-FR"/>
          </a:p>
        </p:txBody>
      </p:sp>
    </p:spTree>
    <p:extLst>
      <p:ext uri="{BB962C8B-B14F-4D97-AF65-F5344CB8AC3E}">
        <p14:creationId xmlns:p14="http://schemas.microsoft.com/office/powerpoint/2010/main" val="3150473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FEEDA0-1AC4-49E3-BBBE-B2807D212F3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259040C-636E-EAE2-2673-319406BCAE6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B02D8E5-4247-4B01-7EF8-1342C46D954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995B86D-16A6-9C2C-0C46-E13690593D7C}"/>
              </a:ext>
            </a:extLst>
          </p:cNvPr>
          <p:cNvSpPr>
            <a:spLocks noGrp="1"/>
          </p:cNvSpPr>
          <p:nvPr>
            <p:ph type="dt" sz="half" idx="10"/>
          </p:nvPr>
        </p:nvSpPr>
        <p:spPr/>
        <p:txBody>
          <a:bodyPr/>
          <a:lstStyle/>
          <a:p>
            <a:fld id="{227E4165-5E8D-5B48-BAF4-7CFB4F16E91D}" type="datetimeFigureOut">
              <a:rPr lang="fr-FR" smtClean="0"/>
              <a:t>30/01/2024</a:t>
            </a:fld>
            <a:endParaRPr lang="fr-FR"/>
          </a:p>
        </p:txBody>
      </p:sp>
      <p:sp>
        <p:nvSpPr>
          <p:cNvPr id="6" name="Espace réservé du pied de page 5">
            <a:extLst>
              <a:ext uri="{FF2B5EF4-FFF2-40B4-BE49-F238E27FC236}">
                <a16:creationId xmlns:a16="http://schemas.microsoft.com/office/drawing/2014/main" id="{8DCEDCA3-3F4B-F805-8862-6AB2A4C3BBC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F95C813-CAD5-8369-445E-F2883F43D228}"/>
              </a:ext>
            </a:extLst>
          </p:cNvPr>
          <p:cNvSpPr>
            <a:spLocks noGrp="1"/>
          </p:cNvSpPr>
          <p:nvPr>
            <p:ph type="sldNum" sz="quarter" idx="12"/>
          </p:nvPr>
        </p:nvSpPr>
        <p:spPr/>
        <p:txBody>
          <a:bodyPr/>
          <a:lstStyle/>
          <a:p>
            <a:fld id="{70833C43-E77B-D840-820F-614292EFFDAA}" type="slidenum">
              <a:rPr lang="fr-FR" smtClean="0"/>
              <a:t>‹N°›</a:t>
            </a:fld>
            <a:endParaRPr lang="fr-FR"/>
          </a:p>
        </p:txBody>
      </p:sp>
    </p:spTree>
    <p:extLst>
      <p:ext uri="{BB962C8B-B14F-4D97-AF65-F5344CB8AC3E}">
        <p14:creationId xmlns:p14="http://schemas.microsoft.com/office/powerpoint/2010/main" val="629366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C04F8C-9BDC-3752-E2BF-B0151B661B6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1172A13-7C00-9E0B-BBE6-27406C76E4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03B1E2F-4A79-2269-2111-F947250A23A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E937E0C-D73C-9290-10BF-56A73FD23E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EAFF555-A7A3-9385-C0BB-FB7342A0208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530F2CE-68DB-75B8-D1BF-78EAE2AB3124}"/>
              </a:ext>
            </a:extLst>
          </p:cNvPr>
          <p:cNvSpPr>
            <a:spLocks noGrp="1"/>
          </p:cNvSpPr>
          <p:nvPr>
            <p:ph type="dt" sz="half" idx="10"/>
          </p:nvPr>
        </p:nvSpPr>
        <p:spPr/>
        <p:txBody>
          <a:bodyPr/>
          <a:lstStyle/>
          <a:p>
            <a:fld id="{227E4165-5E8D-5B48-BAF4-7CFB4F16E91D}" type="datetimeFigureOut">
              <a:rPr lang="fr-FR" smtClean="0"/>
              <a:t>30/01/2024</a:t>
            </a:fld>
            <a:endParaRPr lang="fr-FR"/>
          </a:p>
        </p:txBody>
      </p:sp>
      <p:sp>
        <p:nvSpPr>
          <p:cNvPr id="8" name="Espace réservé du pied de page 7">
            <a:extLst>
              <a:ext uri="{FF2B5EF4-FFF2-40B4-BE49-F238E27FC236}">
                <a16:creationId xmlns:a16="http://schemas.microsoft.com/office/drawing/2014/main" id="{4BC163E3-F213-AA3F-D1C7-07B1DA69327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5070070-9F28-5DB9-A76B-32F7F3DBFCF8}"/>
              </a:ext>
            </a:extLst>
          </p:cNvPr>
          <p:cNvSpPr>
            <a:spLocks noGrp="1"/>
          </p:cNvSpPr>
          <p:nvPr>
            <p:ph type="sldNum" sz="quarter" idx="12"/>
          </p:nvPr>
        </p:nvSpPr>
        <p:spPr/>
        <p:txBody>
          <a:bodyPr/>
          <a:lstStyle/>
          <a:p>
            <a:fld id="{70833C43-E77B-D840-820F-614292EFFDAA}" type="slidenum">
              <a:rPr lang="fr-FR" smtClean="0"/>
              <a:t>‹N°›</a:t>
            </a:fld>
            <a:endParaRPr lang="fr-FR"/>
          </a:p>
        </p:txBody>
      </p:sp>
    </p:spTree>
    <p:extLst>
      <p:ext uri="{BB962C8B-B14F-4D97-AF65-F5344CB8AC3E}">
        <p14:creationId xmlns:p14="http://schemas.microsoft.com/office/powerpoint/2010/main" val="3498895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8F85FD-90C1-2809-6E44-75769FB45C4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2B4C0BF-38F9-FD70-E41C-31BF96314CA0}"/>
              </a:ext>
            </a:extLst>
          </p:cNvPr>
          <p:cNvSpPr>
            <a:spLocks noGrp="1"/>
          </p:cNvSpPr>
          <p:nvPr>
            <p:ph type="dt" sz="half" idx="10"/>
          </p:nvPr>
        </p:nvSpPr>
        <p:spPr/>
        <p:txBody>
          <a:bodyPr/>
          <a:lstStyle/>
          <a:p>
            <a:fld id="{227E4165-5E8D-5B48-BAF4-7CFB4F16E91D}" type="datetimeFigureOut">
              <a:rPr lang="fr-FR" smtClean="0"/>
              <a:t>30/01/2024</a:t>
            </a:fld>
            <a:endParaRPr lang="fr-FR"/>
          </a:p>
        </p:txBody>
      </p:sp>
      <p:sp>
        <p:nvSpPr>
          <p:cNvPr id="4" name="Espace réservé du pied de page 3">
            <a:extLst>
              <a:ext uri="{FF2B5EF4-FFF2-40B4-BE49-F238E27FC236}">
                <a16:creationId xmlns:a16="http://schemas.microsoft.com/office/drawing/2014/main" id="{FB32F13E-FE64-CCF2-4EAC-71D2DBFEE3F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E36CAE4-66F8-E869-1EEE-DD6B09FA26E6}"/>
              </a:ext>
            </a:extLst>
          </p:cNvPr>
          <p:cNvSpPr>
            <a:spLocks noGrp="1"/>
          </p:cNvSpPr>
          <p:nvPr>
            <p:ph type="sldNum" sz="quarter" idx="12"/>
          </p:nvPr>
        </p:nvSpPr>
        <p:spPr/>
        <p:txBody>
          <a:bodyPr/>
          <a:lstStyle/>
          <a:p>
            <a:fld id="{70833C43-E77B-D840-820F-614292EFFDAA}" type="slidenum">
              <a:rPr lang="fr-FR" smtClean="0"/>
              <a:t>‹N°›</a:t>
            </a:fld>
            <a:endParaRPr lang="fr-FR"/>
          </a:p>
        </p:txBody>
      </p:sp>
    </p:spTree>
    <p:extLst>
      <p:ext uri="{BB962C8B-B14F-4D97-AF65-F5344CB8AC3E}">
        <p14:creationId xmlns:p14="http://schemas.microsoft.com/office/powerpoint/2010/main" val="3574073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8DE5272-ECFB-036B-F90F-D13754064605}"/>
              </a:ext>
            </a:extLst>
          </p:cNvPr>
          <p:cNvSpPr>
            <a:spLocks noGrp="1"/>
          </p:cNvSpPr>
          <p:nvPr>
            <p:ph type="dt" sz="half" idx="10"/>
          </p:nvPr>
        </p:nvSpPr>
        <p:spPr/>
        <p:txBody>
          <a:bodyPr/>
          <a:lstStyle/>
          <a:p>
            <a:fld id="{227E4165-5E8D-5B48-BAF4-7CFB4F16E91D}" type="datetimeFigureOut">
              <a:rPr lang="fr-FR" smtClean="0"/>
              <a:t>30/01/2024</a:t>
            </a:fld>
            <a:endParaRPr lang="fr-FR"/>
          </a:p>
        </p:txBody>
      </p:sp>
      <p:sp>
        <p:nvSpPr>
          <p:cNvPr id="3" name="Espace réservé du pied de page 2">
            <a:extLst>
              <a:ext uri="{FF2B5EF4-FFF2-40B4-BE49-F238E27FC236}">
                <a16:creationId xmlns:a16="http://schemas.microsoft.com/office/drawing/2014/main" id="{22F955E1-07D9-D5ED-2330-FB76017EB88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BCCCC31-E482-BE14-7A0E-E9290EDB250F}"/>
              </a:ext>
            </a:extLst>
          </p:cNvPr>
          <p:cNvSpPr>
            <a:spLocks noGrp="1"/>
          </p:cNvSpPr>
          <p:nvPr>
            <p:ph type="sldNum" sz="quarter" idx="12"/>
          </p:nvPr>
        </p:nvSpPr>
        <p:spPr/>
        <p:txBody>
          <a:bodyPr/>
          <a:lstStyle/>
          <a:p>
            <a:fld id="{70833C43-E77B-D840-820F-614292EFFDAA}" type="slidenum">
              <a:rPr lang="fr-FR" smtClean="0"/>
              <a:t>‹N°›</a:t>
            </a:fld>
            <a:endParaRPr lang="fr-FR"/>
          </a:p>
        </p:txBody>
      </p:sp>
    </p:spTree>
    <p:extLst>
      <p:ext uri="{BB962C8B-B14F-4D97-AF65-F5344CB8AC3E}">
        <p14:creationId xmlns:p14="http://schemas.microsoft.com/office/powerpoint/2010/main" val="2555609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8CFB37-2CC4-23AC-EBDE-1D2FF70BA29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2EEA848-3684-6D16-FF07-2788EB0715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5D3BAED-9515-23A2-3A40-C4D363FC7D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3A575B1-365C-A10B-420B-878874400A7D}"/>
              </a:ext>
            </a:extLst>
          </p:cNvPr>
          <p:cNvSpPr>
            <a:spLocks noGrp="1"/>
          </p:cNvSpPr>
          <p:nvPr>
            <p:ph type="dt" sz="half" idx="10"/>
          </p:nvPr>
        </p:nvSpPr>
        <p:spPr/>
        <p:txBody>
          <a:bodyPr/>
          <a:lstStyle/>
          <a:p>
            <a:fld id="{227E4165-5E8D-5B48-BAF4-7CFB4F16E91D}" type="datetimeFigureOut">
              <a:rPr lang="fr-FR" smtClean="0"/>
              <a:t>30/01/2024</a:t>
            </a:fld>
            <a:endParaRPr lang="fr-FR"/>
          </a:p>
        </p:txBody>
      </p:sp>
      <p:sp>
        <p:nvSpPr>
          <p:cNvPr id="6" name="Espace réservé du pied de page 5">
            <a:extLst>
              <a:ext uri="{FF2B5EF4-FFF2-40B4-BE49-F238E27FC236}">
                <a16:creationId xmlns:a16="http://schemas.microsoft.com/office/drawing/2014/main" id="{79958C8E-1411-61F8-3E0D-1022781355C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19F9ACF-8F5B-A186-D960-C99F4276DF6F}"/>
              </a:ext>
            </a:extLst>
          </p:cNvPr>
          <p:cNvSpPr>
            <a:spLocks noGrp="1"/>
          </p:cNvSpPr>
          <p:nvPr>
            <p:ph type="sldNum" sz="quarter" idx="12"/>
          </p:nvPr>
        </p:nvSpPr>
        <p:spPr/>
        <p:txBody>
          <a:bodyPr/>
          <a:lstStyle/>
          <a:p>
            <a:fld id="{70833C43-E77B-D840-820F-614292EFFDAA}" type="slidenum">
              <a:rPr lang="fr-FR" smtClean="0"/>
              <a:t>‹N°›</a:t>
            </a:fld>
            <a:endParaRPr lang="fr-FR"/>
          </a:p>
        </p:txBody>
      </p:sp>
    </p:spTree>
    <p:extLst>
      <p:ext uri="{BB962C8B-B14F-4D97-AF65-F5344CB8AC3E}">
        <p14:creationId xmlns:p14="http://schemas.microsoft.com/office/powerpoint/2010/main" val="804820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21C761-F688-606A-8F0A-76A65D7B2B6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30A58F0-1734-42FC-242C-94C2C4EFE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5D48DF2-B83B-C9E3-7888-6BB1471DA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6EAA7DD-875C-B758-2C81-23E686BC309B}"/>
              </a:ext>
            </a:extLst>
          </p:cNvPr>
          <p:cNvSpPr>
            <a:spLocks noGrp="1"/>
          </p:cNvSpPr>
          <p:nvPr>
            <p:ph type="dt" sz="half" idx="10"/>
          </p:nvPr>
        </p:nvSpPr>
        <p:spPr/>
        <p:txBody>
          <a:bodyPr/>
          <a:lstStyle/>
          <a:p>
            <a:fld id="{227E4165-5E8D-5B48-BAF4-7CFB4F16E91D}" type="datetimeFigureOut">
              <a:rPr lang="fr-FR" smtClean="0"/>
              <a:t>30/01/2024</a:t>
            </a:fld>
            <a:endParaRPr lang="fr-FR"/>
          </a:p>
        </p:txBody>
      </p:sp>
      <p:sp>
        <p:nvSpPr>
          <p:cNvPr id="6" name="Espace réservé du pied de page 5">
            <a:extLst>
              <a:ext uri="{FF2B5EF4-FFF2-40B4-BE49-F238E27FC236}">
                <a16:creationId xmlns:a16="http://schemas.microsoft.com/office/drawing/2014/main" id="{45CBA505-9FC4-F5DE-E078-57C385CD335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CAF4342-FE54-0876-70AD-4120DD26E5CA}"/>
              </a:ext>
            </a:extLst>
          </p:cNvPr>
          <p:cNvSpPr>
            <a:spLocks noGrp="1"/>
          </p:cNvSpPr>
          <p:nvPr>
            <p:ph type="sldNum" sz="quarter" idx="12"/>
          </p:nvPr>
        </p:nvSpPr>
        <p:spPr/>
        <p:txBody>
          <a:bodyPr/>
          <a:lstStyle/>
          <a:p>
            <a:fld id="{70833C43-E77B-D840-820F-614292EFFDAA}" type="slidenum">
              <a:rPr lang="fr-FR" smtClean="0"/>
              <a:t>‹N°›</a:t>
            </a:fld>
            <a:endParaRPr lang="fr-FR"/>
          </a:p>
        </p:txBody>
      </p:sp>
    </p:spTree>
    <p:extLst>
      <p:ext uri="{BB962C8B-B14F-4D97-AF65-F5344CB8AC3E}">
        <p14:creationId xmlns:p14="http://schemas.microsoft.com/office/powerpoint/2010/main" val="257237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7789F97-E7CE-32D7-3B0F-40C9DDFD2D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83706E0-19B2-4FC5-7600-8D26295442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BA119B5-17D7-1D39-4A81-CAA63EEF61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7E4165-5E8D-5B48-BAF4-7CFB4F16E91D}" type="datetimeFigureOut">
              <a:rPr lang="fr-FR" smtClean="0"/>
              <a:t>30/01/2024</a:t>
            </a:fld>
            <a:endParaRPr lang="fr-FR"/>
          </a:p>
        </p:txBody>
      </p:sp>
      <p:sp>
        <p:nvSpPr>
          <p:cNvPr id="5" name="Espace réservé du pied de page 4">
            <a:extLst>
              <a:ext uri="{FF2B5EF4-FFF2-40B4-BE49-F238E27FC236}">
                <a16:creationId xmlns:a16="http://schemas.microsoft.com/office/drawing/2014/main" id="{51D5BF0B-5FB3-DFED-C076-6477CF4C46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1AB1B67-B0BF-857B-9134-7F9DA83C52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833C43-E77B-D840-820F-614292EFFDAA}" type="slidenum">
              <a:rPr lang="fr-FR" smtClean="0"/>
              <a:t>‹N°›</a:t>
            </a:fld>
            <a:endParaRPr lang="fr-FR"/>
          </a:p>
        </p:txBody>
      </p:sp>
    </p:spTree>
    <p:extLst>
      <p:ext uri="{BB962C8B-B14F-4D97-AF65-F5344CB8AC3E}">
        <p14:creationId xmlns:p14="http://schemas.microsoft.com/office/powerpoint/2010/main" val="4126386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DFBD0C-3A5C-C57C-2AE8-DAC7CF4A76F0}"/>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05503B92-E24F-87F5-579E-9E149FFB3C64}"/>
              </a:ext>
            </a:extLst>
          </p:cNvPr>
          <p:cNvPicPr>
            <a:picLocks noGrp="1" noChangeAspect="1"/>
          </p:cNvPicPr>
          <p:nvPr>
            <p:ph idx="1"/>
          </p:nvPr>
        </p:nvPicPr>
        <p:blipFill>
          <a:blip r:embed="rId2"/>
          <a:stretch>
            <a:fillRect/>
          </a:stretch>
        </p:blipFill>
        <p:spPr>
          <a:xfrm>
            <a:off x="4556577" y="1825625"/>
            <a:ext cx="3078845" cy="4351338"/>
          </a:xfrm>
        </p:spPr>
      </p:pic>
      <p:pic>
        <p:nvPicPr>
          <p:cNvPr id="33" name="Image 32">
            <a:extLst>
              <a:ext uri="{FF2B5EF4-FFF2-40B4-BE49-F238E27FC236}">
                <a16:creationId xmlns:a16="http://schemas.microsoft.com/office/drawing/2014/main" id="{D34DC1A2-56B0-C7C9-E0C3-A43D376EEED0}"/>
              </a:ext>
            </a:extLst>
          </p:cNvPr>
          <p:cNvPicPr>
            <a:picLocks noChangeAspect="1"/>
          </p:cNvPicPr>
          <p:nvPr/>
        </p:nvPicPr>
        <p:blipFill>
          <a:blip r:embed="rId2"/>
          <a:stretch>
            <a:fillRect/>
          </a:stretch>
        </p:blipFill>
        <p:spPr>
          <a:xfrm rot="16200000">
            <a:off x="2811965" y="-1435873"/>
            <a:ext cx="6948307" cy="9820054"/>
          </a:xfrm>
          <a:prstGeom prst="rect">
            <a:avLst/>
          </a:prstGeom>
        </p:spPr>
      </p:pic>
    </p:spTree>
    <p:extLst>
      <p:ext uri="{BB962C8B-B14F-4D97-AF65-F5344CB8AC3E}">
        <p14:creationId xmlns:p14="http://schemas.microsoft.com/office/powerpoint/2010/main" val="2981160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FEF82E-B931-7021-F451-476AC1DAC044}"/>
              </a:ext>
            </a:extLst>
          </p:cNvPr>
          <p:cNvSpPr>
            <a:spLocks noGrp="1"/>
          </p:cNvSpPr>
          <p:nvPr>
            <p:ph type="title"/>
          </p:nvPr>
        </p:nvSpPr>
        <p:spPr>
          <a:xfrm>
            <a:off x="120570" y="2766218"/>
            <a:ext cx="4787096" cy="1325563"/>
          </a:xfrm>
        </p:spPr>
        <p:txBody>
          <a:bodyPr>
            <a:noAutofit/>
          </a:bodyPr>
          <a:lstStyle/>
          <a:p>
            <a:pPr algn="ctr"/>
            <a:r>
              <a:rPr lang="fr-FR" sz="2200" b="1" dirty="0">
                <a:effectLst/>
                <a:latin typeface="Calibri" panose="020F0502020204030204" pitchFamily="34" charset="0"/>
              </a:rPr>
              <a:t>5ème station : </a:t>
            </a:r>
            <a:br>
              <a:rPr lang="fr-FR" sz="2200" b="1" dirty="0">
                <a:effectLst/>
                <a:latin typeface="Calibri" panose="020F0502020204030204" pitchFamily="34" charset="0"/>
              </a:rPr>
            </a:br>
            <a:r>
              <a:rPr lang="fr-FR" sz="2200" b="1" dirty="0">
                <a:effectLst/>
                <a:latin typeface="Calibri" panose="020F0502020204030204" pitchFamily="34" charset="0"/>
              </a:rPr>
              <a:t>Simon de </a:t>
            </a:r>
            <a:r>
              <a:rPr lang="fr-FR" sz="2200" b="1" dirty="0" err="1">
                <a:effectLst/>
                <a:latin typeface="Calibri" panose="020F0502020204030204" pitchFamily="34" charset="0"/>
              </a:rPr>
              <a:t>Cyrène</a:t>
            </a:r>
            <a:r>
              <a:rPr lang="fr-FR" sz="2200" b="1" dirty="0">
                <a:effectLst/>
                <a:latin typeface="Calibri" panose="020F0502020204030204" pitchFamily="34" charset="0"/>
              </a:rPr>
              <a:t> aide </a:t>
            </a:r>
            <a:r>
              <a:rPr lang="fr-FR" sz="2200" b="1" dirty="0" err="1">
                <a:effectLst/>
                <a:latin typeface="Calibri" panose="020F0502020204030204" pitchFamily="34" charset="0"/>
              </a:rPr>
              <a:t>Jésus</a:t>
            </a:r>
            <a:r>
              <a:rPr lang="fr-FR" sz="2200" b="1" dirty="0">
                <a:effectLst/>
                <a:latin typeface="Calibri" panose="020F0502020204030204" pitchFamily="34" charset="0"/>
              </a:rPr>
              <a:t> </a:t>
            </a:r>
            <a:br>
              <a:rPr lang="fr-FR" sz="2200" b="1" dirty="0">
                <a:effectLst/>
                <a:latin typeface="Calibri" panose="020F0502020204030204" pitchFamily="34" charset="0"/>
              </a:rPr>
            </a:br>
            <a:r>
              <a:rPr lang="fr-FR" sz="2200" b="1" dirty="0">
                <a:effectLst/>
                <a:latin typeface="Calibri" panose="020F0502020204030204" pitchFamily="34" charset="0"/>
              </a:rPr>
              <a:t>à porter sa Croix. </a:t>
            </a:r>
            <a:br>
              <a:rPr lang="fr-FR" sz="2200" b="1" dirty="0"/>
            </a:br>
            <a:br>
              <a:rPr lang="fr-FR" sz="2200" i="1" dirty="0">
                <a:effectLst/>
                <a:latin typeface="Calibri" panose="020F0502020204030204" pitchFamily="34" charset="0"/>
              </a:rPr>
            </a:br>
            <a:r>
              <a:rPr lang="fr-FR" sz="2200" b="1" i="1" dirty="0">
                <a:solidFill>
                  <a:srgbClr val="4270C1"/>
                </a:solidFill>
                <a:effectLst/>
                <a:latin typeface="Calibri" panose="020F0502020204030204" pitchFamily="34" charset="0"/>
              </a:rPr>
              <a:t>Nous t’adorons </a:t>
            </a:r>
            <a:r>
              <a:rPr lang="fr-FR" sz="2200" b="1" i="1" dirty="0" err="1">
                <a:solidFill>
                  <a:srgbClr val="4270C1"/>
                </a:solidFill>
                <a:effectLst/>
                <a:latin typeface="Calibri" panose="020F0502020204030204" pitchFamily="34" charset="0"/>
              </a:rPr>
              <a:t>Jésus</a:t>
            </a:r>
            <a:r>
              <a:rPr lang="fr-FR" sz="2200" b="1" i="1" dirty="0">
                <a:solidFill>
                  <a:srgbClr val="4270C1"/>
                </a:solidFill>
                <a:effectLst/>
                <a:latin typeface="Calibri" panose="020F0502020204030204" pitchFamily="34" charset="0"/>
              </a:rPr>
              <a:t> </a:t>
            </a:r>
            <a:br>
              <a:rPr lang="fr-FR" sz="2200" b="1" i="1" dirty="0">
                <a:solidFill>
                  <a:srgbClr val="4270C1"/>
                </a:solidFill>
                <a:effectLst/>
                <a:latin typeface="Calibri" panose="020F0502020204030204" pitchFamily="34" charset="0"/>
              </a:rPr>
            </a:br>
            <a:r>
              <a:rPr lang="fr-FR" sz="2200" b="1" i="1" dirty="0">
                <a:solidFill>
                  <a:srgbClr val="4270C1"/>
                </a:solidFill>
                <a:effectLst/>
                <a:latin typeface="Calibri" panose="020F0502020204030204" pitchFamily="34" charset="0"/>
              </a:rPr>
              <a:t>et nous te disons merci. </a:t>
            </a:r>
            <a:br>
              <a:rPr lang="fr-FR" sz="2200" b="1" i="1" dirty="0">
                <a:solidFill>
                  <a:srgbClr val="4270C1"/>
                </a:solidFill>
                <a:effectLst/>
                <a:latin typeface="Calibri" panose="020F0502020204030204" pitchFamily="34" charset="0"/>
              </a:rPr>
            </a:br>
            <a:r>
              <a:rPr lang="fr-FR" sz="2200" b="1" i="1" dirty="0">
                <a:solidFill>
                  <a:srgbClr val="4270C1"/>
                </a:solidFill>
                <a:effectLst/>
                <a:latin typeface="Calibri" panose="020F0502020204030204" pitchFamily="34" charset="0"/>
              </a:rPr>
              <a:t>Par toi, Dieu nous pardonne. </a:t>
            </a:r>
            <a:br>
              <a:rPr lang="fr-FR" sz="2200" b="1" i="1" dirty="0">
                <a:solidFill>
                  <a:srgbClr val="4270C1"/>
                </a:solidFill>
                <a:effectLst/>
                <a:latin typeface="Calibri" panose="020F0502020204030204" pitchFamily="34" charset="0"/>
              </a:rPr>
            </a:br>
            <a:br>
              <a:rPr lang="fr-FR" sz="2200" dirty="0"/>
            </a:br>
            <a:r>
              <a:rPr lang="fr-FR" sz="2200" dirty="0">
                <a:effectLst/>
                <a:latin typeface="Calibri" panose="020F0502020204030204" pitchFamily="34" charset="0"/>
              </a:rPr>
              <a:t>Simon de </a:t>
            </a:r>
            <a:r>
              <a:rPr lang="fr-FR" sz="2200" dirty="0" err="1">
                <a:effectLst/>
                <a:latin typeface="Calibri" panose="020F0502020204030204" pitchFamily="34" charset="0"/>
              </a:rPr>
              <a:t>Cyrène</a:t>
            </a:r>
            <a:r>
              <a:rPr lang="fr-FR" sz="2200" dirty="0">
                <a:effectLst/>
                <a:latin typeface="Calibri" panose="020F0502020204030204" pitchFamily="34" charset="0"/>
              </a:rPr>
              <a:t> revient des champs.</a:t>
            </a:r>
            <a:br>
              <a:rPr lang="fr-FR" sz="2200" dirty="0">
                <a:effectLst/>
                <a:latin typeface="Calibri" panose="020F0502020204030204" pitchFamily="34" charset="0"/>
              </a:rPr>
            </a:br>
            <a:r>
              <a:rPr lang="fr-FR" sz="2200" dirty="0">
                <a:effectLst/>
                <a:latin typeface="Calibri" panose="020F0502020204030204" pitchFamily="34" charset="0"/>
              </a:rPr>
              <a:t>Les soldats le forcent à porter la croix de </a:t>
            </a:r>
            <a:r>
              <a:rPr lang="fr-FR" sz="2200" dirty="0" err="1">
                <a:effectLst/>
                <a:latin typeface="Calibri" panose="020F0502020204030204" pitchFamily="34" charset="0"/>
              </a:rPr>
              <a:t>Jésus</a:t>
            </a:r>
            <a:r>
              <a:rPr lang="fr-FR" sz="2200" dirty="0">
                <a:effectLst/>
                <a:latin typeface="Calibri" panose="020F0502020204030204" pitchFamily="34" charset="0"/>
              </a:rPr>
              <a:t>. Simon aide </a:t>
            </a:r>
            <a:r>
              <a:rPr lang="fr-FR" sz="2200" dirty="0" err="1">
                <a:effectLst/>
                <a:latin typeface="Calibri" panose="020F0502020204030204" pitchFamily="34" charset="0"/>
              </a:rPr>
              <a:t>Jésus</a:t>
            </a:r>
            <a:r>
              <a:rPr lang="fr-FR" sz="2200" dirty="0">
                <a:effectLst/>
                <a:latin typeface="Calibri" panose="020F0502020204030204" pitchFamily="34" charset="0"/>
              </a:rPr>
              <a:t> à porter sa croix. </a:t>
            </a:r>
            <a:br>
              <a:rPr lang="fr-FR" sz="2200" dirty="0">
                <a:effectLst/>
                <a:latin typeface="Calibri" panose="020F0502020204030204" pitchFamily="34" charset="0"/>
              </a:rPr>
            </a:br>
            <a:br>
              <a:rPr lang="fr-FR" sz="2200" dirty="0"/>
            </a:br>
            <a:r>
              <a:rPr lang="fr-FR" sz="2200" i="1" dirty="0" err="1">
                <a:effectLst/>
                <a:latin typeface="Calibri" panose="020F0502020204030204" pitchFamily="34" charset="0"/>
              </a:rPr>
              <a:t>Prière</a:t>
            </a:r>
            <a:r>
              <a:rPr lang="fr-FR" sz="2200" i="1" dirty="0">
                <a:effectLst/>
                <a:latin typeface="Calibri" panose="020F0502020204030204" pitchFamily="34" charset="0"/>
              </a:rPr>
              <a:t> : </a:t>
            </a:r>
            <a:br>
              <a:rPr lang="fr-FR" sz="2200" i="1" dirty="0">
                <a:effectLst/>
                <a:latin typeface="Calibri" panose="020F0502020204030204" pitchFamily="34" charset="0"/>
              </a:rPr>
            </a:br>
            <a:r>
              <a:rPr lang="fr-FR" sz="2200" b="1" i="1" dirty="0" err="1">
                <a:effectLst/>
                <a:latin typeface="Calibri" panose="020F0502020204030204" pitchFamily="34" charset="0"/>
              </a:rPr>
              <a:t>Jésus</a:t>
            </a:r>
            <a:r>
              <a:rPr lang="fr-FR" sz="2200" b="1" i="1" dirty="0">
                <a:effectLst/>
                <a:latin typeface="Calibri" panose="020F0502020204030204" pitchFamily="34" charset="0"/>
              </a:rPr>
              <a:t>, comme Simon de </a:t>
            </a:r>
            <a:r>
              <a:rPr lang="fr-FR" sz="2200" b="1" i="1" dirty="0" err="1">
                <a:effectLst/>
                <a:latin typeface="Calibri" panose="020F0502020204030204" pitchFamily="34" charset="0"/>
              </a:rPr>
              <a:t>Cyrène</a:t>
            </a:r>
            <a:r>
              <a:rPr lang="fr-FR" sz="2200" b="1" i="1" dirty="0">
                <a:effectLst/>
                <a:latin typeface="Calibri" panose="020F0502020204030204" pitchFamily="34" charset="0"/>
              </a:rPr>
              <a:t>,</a:t>
            </a:r>
            <a:br>
              <a:rPr lang="fr-FR" sz="2200" b="1" i="1" dirty="0">
                <a:effectLst/>
                <a:latin typeface="Calibri" panose="020F0502020204030204" pitchFamily="34" charset="0"/>
              </a:rPr>
            </a:br>
            <a:r>
              <a:rPr lang="fr-FR" sz="2200" b="1" i="1" dirty="0">
                <a:effectLst/>
                <a:latin typeface="Calibri" panose="020F0502020204030204" pitchFamily="34" charset="0"/>
              </a:rPr>
              <a:t> je veux t’aider de tout mon cœur </a:t>
            </a:r>
            <a:br>
              <a:rPr lang="fr-FR" sz="2200" b="1" i="1" dirty="0">
                <a:effectLst/>
                <a:latin typeface="Calibri" panose="020F0502020204030204" pitchFamily="34" charset="0"/>
              </a:rPr>
            </a:br>
            <a:r>
              <a:rPr lang="fr-FR" sz="2200" b="1" i="1" dirty="0">
                <a:effectLst/>
                <a:latin typeface="Calibri" panose="020F0502020204030204" pitchFamily="34" charset="0"/>
              </a:rPr>
              <a:t>en aidant les autres.</a:t>
            </a:r>
            <a:br>
              <a:rPr lang="fr-FR" sz="2200" dirty="0"/>
            </a:br>
            <a:endParaRPr lang="fr-FR" sz="2200" dirty="0"/>
          </a:p>
        </p:txBody>
      </p:sp>
      <p:pic>
        <p:nvPicPr>
          <p:cNvPr id="3" name="Espace réservé du contenu 2">
            <a:extLst>
              <a:ext uri="{FF2B5EF4-FFF2-40B4-BE49-F238E27FC236}">
                <a16:creationId xmlns:a16="http://schemas.microsoft.com/office/drawing/2014/main" id="{8E946DC4-CF13-9986-2B90-7B6CF59A4836}"/>
              </a:ext>
            </a:extLst>
          </p:cNvPr>
          <p:cNvPicPr>
            <a:picLocks noGrp="1" noChangeAspect="1"/>
          </p:cNvPicPr>
          <p:nvPr>
            <p:ph idx="1"/>
          </p:nvPr>
        </p:nvPicPr>
        <p:blipFill rotWithShape="1">
          <a:blip r:embed="rId2"/>
          <a:srcRect l="7040" r="1" b="22880"/>
          <a:stretch/>
        </p:blipFill>
        <p:spPr>
          <a:xfrm rot="16200000">
            <a:off x="6277782" y="-153886"/>
            <a:ext cx="4547964" cy="6732606"/>
          </a:xfrm>
          <a:prstGeom prst="rect">
            <a:avLst/>
          </a:prstGeom>
        </p:spPr>
      </p:pic>
    </p:spTree>
    <p:extLst>
      <p:ext uri="{BB962C8B-B14F-4D97-AF65-F5344CB8AC3E}">
        <p14:creationId xmlns:p14="http://schemas.microsoft.com/office/powerpoint/2010/main" val="3120652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7959C3-70EF-0200-C7D4-30A6A580BF10}"/>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3DC2ECAB-844E-7E92-3C79-A72D49052037}"/>
              </a:ext>
            </a:extLst>
          </p:cNvPr>
          <p:cNvPicPr>
            <a:picLocks noGrp="1" noChangeAspect="1"/>
          </p:cNvPicPr>
          <p:nvPr>
            <p:ph idx="1"/>
          </p:nvPr>
        </p:nvPicPr>
        <p:blipFill>
          <a:blip r:embed="rId2"/>
          <a:stretch>
            <a:fillRect/>
          </a:stretch>
        </p:blipFill>
        <p:spPr>
          <a:xfrm rot="5400000">
            <a:off x="2268600" y="-1948575"/>
            <a:ext cx="7384692" cy="10436801"/>
          </a:xfrm>
        </p:spPr>
      </p:pic>
    </p:spTree>
    <p:extLst>
      <p:ext uri="{BB962C8B-B14F-4D97-AF65-F5344CB8AC3E}">
        <p14:creationId xmlns:p14="http://schemas.microsoft.com/office/powerpoint/2010/main" val="641049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BD0F07-CA4C-2F79-276E-CDA2137A9AEC}"/>
              </a:ext>
            </a:extLst>
          </p:cNvPr>
          <p:cNvSpPr>
            <a:spLocks noGrp="1"/>
          </p:cNvSpPr>
          <p:nvPr>
            <p:ph type="title"/>
          </p:nvPr>
        </p:nvSpPr>
        <p:spPr>
          <a:xfrm>
            <a:off x="502534" y="2656912"/>
            <a:ext cx="3756949" cy="1325563"/>
          </a:xfrm>
        </p:spPr>
        <p:txBody>
          <a:bodyPr>
            <a:noAutofit/>
          </a:bodyPr>
          <a:lstStyle/>
          <a:p>
            <a:pPr algn="ctr"/>
            <a:r>
              <a:rPr lang="fr-FR" sz="2200" b="1" dirty="0">
                <a:effectLst/>
                <a:latin typeface="Calibri" panose="020F0502020204030204" pitchFamily="34" charset="0"/>
              </a:rPr>
              <a:t>6ème station : </a:t>
            </a:r>
            <a:br>
              <a:rPr lang="fr-FR" sz="2200" b="1" dirty="0">
                <a:effectLst/>
                <a:latin typeface="Calibri" panose="020F0502020204030204" pitchFamily="34" charset="0"/>
              </a:rPr>
            </a:br>
            <a:r>
              <a:rPr lang="fr-FR" sz="2200" b="1" dirty="0" err="1">
                <a:effectLst/>
                <a:latin typeface="Calibri" panose="020F0502020204030204" pitchFamily="34" charset="0"/>
              </a:rPr>
              <a:t>Véronique</a:t>
            </a:r>
            <a:r>
              <a:rPr lang="fr-FR" sz="2200" b="1" dirty="0">
                <a:effectLst/>
                <a:latin typeface="Calibri" panose="020F0502020204030204" pitchFamily="34" charset="0"/>
              </a:rPr>
              <a:t> essuie </a:t>
            </a:r>
            <a:br>
              <a:rPr lang="fr-FR" sz="2200" b="1" dirty="0">
                <a:effectLst/>
                <a:latin typeface="Calibri" panose="020F0502020204030204" pitchFamily="34" charset="0"/>
              </a:rPr>
            </a:br>
            <a:r>
              <a:rPr lang="fr-FR" sz="2200" b="1" dirty="0">
                <a:effectLst/>
                <a:latin typeface="Calibri" panose="020F0502020204030204" pitchFamily="34" charset="0"/>
              </a:rPr>
              <a:t>le visage de </a:t>
            </a:r>
            <a:r>
              <a:rPr lang="fr-FR" sz="2200" b="1" dirty="0" err="1">
                <a:effectLst/>
                <a:latin typeface="Calibri" panose="020F0502020204030204" pitchFamily="34" charset="0"/>
              </a:rPr>
              <a:t>Jésus</a:t>
            </a:r>
            <a:r>
              <a:rPr lang="fr-FR" sz="2200" b="1" dirty="0">
                <a:effectLst/>
                <a:latin typeface="Calibri" panose="020F0502020204030204" pitchFamily="34" charset="0"/>
              </a:rPr>
              <a:t>.</a:t>
            </a:r>
            <a:br>
              <a:rPr lang="fr-FR" sz="2200" b="1" dirty="0">
                <a:effectLst/>
                <a:latin typeface="Calibri" panose="020F0502020204030204" pitchFamily="34" charset="0"/>
              </a:rPr>
            </a:br>
            <a:r>
              <a:rPr lang="fr-FR" sz="2200" dirty="0">
                <a:effectLst/>
                <a:latin typeface="Calibri" panose="020F0502020204030204" pitchFamily="34" charset="0"/>
              </a:rPr>
              <a:t> </a:t>
            </a:r>
            <a:br>
              <a:rPr lang="fr-FR" sz="2200" dirty="0"/>
            </a:br>
            <a:r>
              <a:rPr lang="fr-FR" sz="2200" b="1" i="1" dirty="0">
                <a:solidFill>
                  <a:srgbClr val="4270C1"/>
                </a:solidFill>
                <a:effectLst/>
                <a:latin typeface="Calibri" panose="020F0502020204030204" pitchFamily="34" charset="0"/>
              </a:rPr>
              <a:t>Nous t’adorons </a:t>
            </a:r>
            <a:r>
              <a:rPr lang="fr-FR" sz="2200" b="1" i="1" dirty="0" err="1">
                <a:solidFill>
                  <a:srgbClr val="4270C1"/>
                </a:solidFill>
                <a:effectLst/>
                <a:latin typeface="Calibri" panose="020F0502020204030204" pitchFamily="34" charset="0"/>
              </a:rPr>
              <a:t>Jésus</a:t>
            </a:r>
            <a:r>
              <a:rPr lang="fr-FR" sz="2200" b="1" i="1" dirty="0">
                <a:solidFill>
                  <a:srgbClr val="4270C1"/>
                </a:solidFill>
                <a:effectLst/>
                <a:latin typeface="Calibri" panose="020F0502020204030204" pitchFamily="34" charset="0"/>
              </a:rPr>
              <a:t> </a:t>
            </a:r>
            <a:br>
              <a:rPr lang="fr-FR" sz="2200" b="1" i="1" dirty="0">
                <a:solidFill>
                  <a:srgbClr val="4270C1"/>
                </a:solidFill>
                <a:effectLst/>
                <a:latin typeface="Calibri" panose="020F0502020204030204" pitchFamily="34" charset="0"/>
              </a:rPr>
            </a:br>
            <a:r>
              <a:rPr lang="fr-FR" sz="2200" b="1" i="1" dirty="0">
                <a:solidFill>
                  <a:srgbClr val="4270C1"/>
                </a:solidFill>
                <a:effectLst/>
                <a:latin typeface="Calibri" panose="020F0502020204030204" pitchFamily="34" charset="0"/>
              </a:rPr>
              <a:t>et nous te disons merci.</a:t>
            </a:r>
            <a:br>
              <a:rPr lang="fr-FR" sz="2200" b="1" i="1" dirty="0">
                <a:solidFill>
                  <a:srgbClr val="4270C1"/>
                </a:solidFill>
                <a:effectLst/>
                <a:latin typeface="Calibri" panose="020F0502020204030204" pitchFamily="34" charset="0"/>
              </a:rPr>
            </a:br>
            <a:r>
              <a:rPr lang="fr-FR" sz="2200" b="1" i="1" dirty="0">
                <a:solidFill>
                  <a:srgbClr val="4270C1"/>
                </a:solidFill>
                <a:effectLst/>
                <a:latin typeface="Calibri" panose="020F0502020204030204" pitchFamily="34" charset="0"/>
              </a:rPr>
              <a:t> Par toi, Dieu nous pardonne.</a:t>
            </a:r>
            <a:br>
              <a:rPr lang="fr-FR" sz="2200" b="1" i="1" dirty="0">
                <a:solidFill>
                  <a:srgbClr val="4270C1"/>
                </a:solidFill>
                <a:effectLst/>
                <a:latin typeface="Calibri" panose="020F0502020204030204" pitchFamily="34" charset="0"/>
              </a:rPr>
            </a:br>
            <a:br>
              <a:rPr lang="fr-FR" sz="2200" b="1" i="1" dirty="0">
                <a:solidFill>
                  <a:srgbClr val="4270C1"/>
                </a:solidFill>
                <a:effectLst/>
                <a:latin typeface="Calibri" panose="020F0502020204030204" pitchFamily="34" charset="0"/>
              </a:rPr>
            </a:br>
            <a:r>
              <a:rPr lang="fr-FR" sz="2200" b="1" i="1" dirty="0">
                <a:solidFill>
                  <a:srgbClr val="4270C1"/>
                </a:solidFill>
                <a:effectLst/>
                <a:latin typeface="Calibri" panose="020F0502020204030204" pitchFamily="34" charset="0"/>
              </a:rPr>
              <a:t> </a:t>
            </a:r>
            <a:r>
              <a:rPr lang="fr-FR" sz="2200" dirty="0" err="1">
                <a:effectLst/>
                <a:latin typeface="Calibri" panose="020F0502020204030204" pitchFamily="34" charset="0"/>
              </a:rPr>
              <a:t>Véronique</a:t>
            </a:r>
            <a:r>
              <a:rPr lang="fr-FR" sz="2200" dirty="0">
                <a:effectLst/>
                <a:latin typeface="Calibri" panose="020F0502020204030204" pitchFamily="34" charset="0"/>
              </a:rPr>
              <a:t> voit que le visage de </a:t>
            </a:r>
            <a:r>
              <a:rPr lang="fr-FR" sz="2200" dirty="0" err="1">
                <a:effectLst/>
                <a:latin typeface="Calibri" panose="020F0502020204030204" pitchFamily="34" charset="0"/>
              </a:rPr>
              <a:t>Jésus</a:t>
            </a:r>
            <a:r>
              <a:rPr lang="fr-FR" sz="2200" dirty="0">
                <a:effectLst/>
                <a:latin typeface="Calibri" panose="020F0502020204030204" pitchFamily="34" charset="0"/>
              </a:rPr>
              <a:t> est sali. Du sang coule de son front. </a:t>
            </a:r>
            <a:r>
              <a:rPr lang="fr-FR" sz="2200" dirty="0" err="1">
                <a:effectLst/>
                <a:latin typeface="Calibri" panose="020F0502020204030204" pitchFamily="34" charset="0"/>
              </a:rPr>
              <a:t>Véronique</a:t>
            </a:r>
            <a:r>
              <a:rPr lang="fr-FR" sz="2200" dirty="0">
                <a:effectLst/>
                <a:latin typeface="Calibri" panose="020F0502020204030204" pitchFamily="34" charset="0"/>
              </a:rPr>
              <a:t> a de la peine, elle essuie </a:t>
            </a:r>
            <a:br>
              <a:rPr lang="fr-FR" sz="2200" dirty="0">
                <a:effectLst/>
                <a:latin typeface="Calibri" panose="020F0502020204030204" pitchFamily="34" charset="0"/>
              </a:rPr>
            </a:br>
            <a:r>
              <a:rPr lang="fr-FR" sz="2200" dirty="0">
                <a:effectLst/>
                <a:latin typeface="Calibri" panose="020F0502020204030204" pitchFamily="34" charset="0"/>
              </a:rPr>
              <a:t>le visage de </a:t>
            </a:r>
            <a:r>
              <a:rPr lang="fr-FR" sz="2200" dirty="0" err="1">
                <a:effectLst/>
                <a:latin typeface="Calibri" panose="020F0502020204030204" pitchFamily="34" charset="0"/>
              </a:rPr>
              <a:t>Jésus</a:t>
            </a:r>
            <a:r>
              <a:rPr lang="fr-FR" sz="2200" dirty="0">
                <a:effectLst/>
                <a:latin typeface="Calibri" panose="020F0502020204030204" pitchFamily="34" charset="0"/>
              </a:rPr>
              <a:t>. </a:t>
            </a:r>
            <a:br>
              <a:rPr lang="fr-FR" sz="2200" dirty="0">
                <a:effectLst/>
                <a:latin typeface="Calibri" panose="020F0502020204030204" pitchFamily="34" charset="0"/>
              </a:rPr>
            </a:br>
            <a:br>
              <a:rPr lang="fr-FR" sz="2200" dirty="0"/>
            </a:br>
            <a:r>
              <a:rPr lang="fr-FR" sz="2200" i="1" dirty="0" err="1">
                <a:effectLst/>
                <a:latin typeface="Calibri" panose="020F0502020204030204" pitchFamily="34" charset="0"/>
              </a:rPr>
              <a:t>Prière</a:t>
            </a:r>
            <a:r>
              <a:rPr lang="fr-FR" sz="2200" i="1" dirty="0">
                <a:effectLst/>
                <a:latin typeface="Calibri" panose="020F0502020204030204" pitchFamily="34" charset="0"/>
              </a:rPr>
              <a:t> :</a:t>
            </a:r>
            <a:br>
              <a:rPr lang="fr-FR" sz="2200" i="1" dirty="0">
                <a:effectLst/>
                <a:latin typeface="Calibri" panose="020F0502020204030204" pitchFamily="34" charset="0"/>
              </a:rPr>
            </a:br>
            <a:r>
              <a:rPr lang="fr-FR" sz="2200" i="1" dirty="0">
                <a:effectLst/>
                <a:latin typeface="Calibri" panose="020F0502020204030204" pitchFamily="34" charset="0"/>
              </a:rPr>
              <a:t> </a:t>
            </a:r>
            <a:r>
              <a:rPr lang="fr-FR" sz="2200" b="1" i="1" dirty="0" err="1">
                <a:effectLst/>
                <a:latin typeface="Calibri" panose="020F0502020204030204" pitchFamily="34" charset="0"/>
              </a:rPr>
              <a:t>Jésus</a:t>
            </a:r>
            <a:r>
              <a:rPr lang="fr-FR" sz="2200" b="1" i="1" dirty="0">
                <a:effectLst/>
                <a:latin typeface="Calibri" panose="020F0502020204030204" pitchFamily="34" charset="0"/>
              </a:rPr>
              <a:t>, aide-moi à consoler ceux qui ont mal</a:t>
            </a:r>
            <a:r>
              <a:rPr lang="fr-FR" sz="2200" i="1" dirty="0">
                <a:effectLst/>
                <a:latin typeface="Calibri" panose="020F0502020204030204" pitchFamily="34" charset="0"/>
              </a:rPr>
              <a:t>. </a:t>
            </a:r>
            <a:br>
              <a:rPr lang="fr-FR" sz="2200" dirty="0"/>
            </a:br>
            <a:endParaRPr lang="fr-FR" sz="2200" dirty="0"/>
          </a:p>
        </p:txBody>
      </p:sp>
      <p:pic>
        <p:nvPicPr>
          <p:cNvPr id="4" name="Espace réservé du contenu 4">
            <a:extLst>
              <a:ext uri="{FF2B5EF4-FFF2-40B4-BE49-F238E27FC236}">
                <a16:creationId xmlns:a16="http://schemas.microsoft.com/office/drawing/2014/main" id="{5C3B4E55-1328-2254-876F-A1CF25E4337E}"/>
              </a:ext>
            </a:extLst>
          </p:cNvPr>
          <p:cNvPicPr>
            <a:picLocks noGrp="1" noChangeAspect="1"/>
          </p:cNvPicPr>
          <p:nvPr>
            <p:ph idx="1"/>
          </p:nvPr>
        </p:nvPicPr>
        <p:blipFill rotWithShape="1">
          <a:blip r:embed="rId2"/>
          <a:srcRect l="2628"/>
          <a:stretch/>
        </p:blipFill>
        <p:spPr>
          <a:xfrm rot="5400000">
            <a:off x="5351272" y="-432028"/>
            <a:ext cx="5988149" cy="7500396"/>
          </a:xfrm>
        </p:spPr>
      </p:pic>
    </p:spTree>
    <p:extLst>
      <p:ext uri="{BB962C8B-B14F-4D97-AF65-F5344CB8AC3E}">
        <p14:creationId xmlns:p14="http://schemas.microsoft.com/office/powerpoint/2010/main" val="2421573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7988B0-97BD-3C06-26AB-DFF7C2432A68}"/>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E514C9AC-CA73-0EA1-39B6-7727CB29EA67}"/>
              </a:ext>
            </a:extLst>
          </p:cNvPr>
          <p:cNvPicPr>
            <a:picLocks noGrp="1" noChangeAspect="1"/>
          </p:cNvPicPr>
          <p:nvPr>
            <p:ph idx="1"/>
          </p:nvPr>
        </p:nvPicPr>
        <p:blipFill>
          <a:blip r:embed="rId2"/>
          <a:stretch>
            <a:fillRect/>
          </a:stretch>
        </p:blipFill>
        <p:spPr>
          <a:xfrm rot="5400000">
            <a:off x="2325834" y="-1828408"/>
            <a:ext cx="7198774" cy="10174042"/>
          </a:xfrm>
        </p:spPr>
      </p:pic>
    </p:spTree>
    <p:extLst>
      <p:ext uri="{BB962C8B-B14F-4D97-AF65-F5344CB8AC3E}">
        <p14:creationId xmlns:p14="http://schemas.microsoft.com/office/powerpoint/2010/main" val="1527855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7959C3-70EF-0200-C7D4-30A6A580BF10}"/>
              </a:ext>
            </a:extLst>
          </p:cNvPr>
          <p:cNvSpPr>
            <a:spLocks noGrp="1"/>
          </p:cNvSpPr>
          <p:nvPr>
            <p:ph type="title"/>
          </p:nvPr>
        </p:nvSpPr>
        <p:spPr>
          <a:xfrm>
            <a:off x="76709" y="2953524"/>
            <a:ext cx="4090744" cy="1325563"/>
          </a:xfrm>
        </p:spPr>
        <p:txBody>
          <a:bodyPr>
            <a:normAutofit fontScale="90000"/>
          </a:bodyPr>
          <a:lstStyle/>
          <a:p>
            <a:pPr algn="ctr"/>
            <a:r>
              <a:rPr lang="fr-FR" sz="2400" b="1" dirty="0">
                <a:effectLst/>
                <a:latin typeface="Calibri" panose="020F0502020204030204" pitchFamily="34" charset="0"/>
              </a:rPr>
              <a:t>7ème station : </a:t>
            </a:r>
            <a:br>
              <a:rPr lang="fr-FR" sz="2400" b="1" dirty="0">
                <a:effectLst/>
                <a:latin typeface="Calibri" panose="020F0502020204030204" pitchFamily="34" charset="0"/>
              </a:rPr>
            </a:br>
            <a:r>
              <a:rPr lang="fr-FR" sz="2400" b="1" dirty="0" err="1">
                <a:effectLst/>
                <a:latin typeface="Calibri" panose="020F0502020204030204" pitchFamily="34" charset="0"/>
              </a:rPr>
              <a:t>Jésus</a:t>
            </a:r>
            <a:r>
              <a:rPr lang="fr-FR" sz="2400" b="1" dirty="0">
                <a:effectLst/>
                <a:latin typeface="Calibri" panose="020F0502020204030204" pitchFamily="34" charset="0"/>
              </a:rPr>
              <a:t> tombe </a:t>
            </a:r>
            <a:br>
              <a:rPr lang="fr-FR" sz="2400" b="1" dirty="0">
                <a:effectLst/>
                <a:latin typeface="Calibri" panose="020F0502020204030204" pitchFamily="34" charset="0"/>
              </a:rPr>
            </a:br>
            <a:r>
              <a:rPr lang="fr-FR" sz="2400" b="1" dirty="0">
                <a:effectLst/>
                <a:latin typeface="Calibri" panose="020F0502020204030204" pitchFamily="34" charset="0"/>
              </a:rPr>
              <a:t>pour la </a:t>
            </a:r>
            <a:r>
              <a:rPr lang="fr-FR" sz="2400" b="1" dirty="0" err="1">
                <a:effectLst/>
                <a:latin typeface="Calibri" panose="020F0502020204030204" pitchFamily="34" charset="0"/>
              </a:rPr>
              <a:t>deuxième</a:t>
            </a:r>
            <a:r>
              <a:rPr lang="fr-FR" sz="2400" b="1" dirty="0">
                <a:effectLst/>
                <a:latin typeface="Calibri" panose="020F0502020204030204" pitchFamily="34" charset="0"/>
              </a:rPr>
              <a:t> fois. </a:t>
            </a:r>
            <a:br>
              <a:rPr lang="fr-FR" sz="2400" b="1" dirty="0">
                <a:effectLst/>
                <a:latin typeface="Calibri" panose="020F0502020204030204" pitchFamily="34" charset="0"/>
              </a:rPr>
            </a:br>
            <a:br>
              <a:rPr lang="fr-FR" sz="2400" dirty="0"/>
            </a:br>
            <a:r>
              <a:rPr lang="fr-FR" sz="2400" b="1" i="1" dirty="0">
                <a:solidFill>
                  <a:srgbClr val="4270C1"/>
                </a:solidFill>
                <a:effectLst/>
                <a:latin typeface="Calibri" panose="020F0502020204030204" pitchFamily="34" charset="0"/>
              </a:rPr>
              <a:t>Nous t’adorons </a:t>
            </a:r>
            <a:r>
              <a:rPr lang="fr-FR" sz="2400" b="1" i="1" dirty="0" err="1">
                <a:solidFill>
                  <a:srgbClr val="4270C1"/>
                </a:solidFill>
                <a:effectLst/>
                <a:latin typeface="Calibri" panose="020F0502020204030204" pitchFamily="34" charset="0"/>
              </a:rPr>
              <a:t>Jésus</a:t>
            </a:r>
            <a:r>
              <a:rPr lang="fr-FR" sz="2400" b="1" i="1" dirty="0">
                <a:solidFill>
                  <a:srgbClr val="4270C1"/>
                </a:solidFill>
                <a:effectLst/>
                <a:latin typeface="Calibri" panose="020F0502020204030204" pitchFamily="34" charset="0"/>
              </a:rPr>
              <a:t> </a:t>
            </a:r>
            <a:br>
              <a:rPr lang="fr-FR" sz="2400" b="1" i="1" dirty="0">
                <a:solidFill>
                  <a:srgbClr val="4270C1"/>
                </a:solidFill>
                <a:effectLst/>
                <a:latin typeface="Calibri" panose="020F0502020204030204" pitchFamily="34" charset="0"/>
              </a:rPr>
            </a:br>
            <a:r>
              <a:rPr lang="fr-FR" sz="2400" b="1" i="1" dirty="0">
                <a:solidFill>
                  <a:srgbClr val="4270C1"/>
                </a:solidFill>
                <a:effectLst/>
                <a:latin typeface="Calibri" panose="020F0502020204030204" pitchFamily="34" charset="0"/>
              </a:rPr>
              <a:t>et nous te disons merci. </a:t>
            </a:r>
            <a:br>
              <a:rPr lang="fr-FR" sz="2400" b="1" i="1" dirty="0">
                <a:solidFill>
                  <a:srgbClr val="4270C1"/>
                </a:solidFill>
                <a:effectLst/>
                <a:latin typeface="Calibri" panose="020F0502020204030204" pitchFamily="34" charset="0"/>
              </a:rPr>
            </a:br>
            <a:r>
              <a:rPr lang="fr-FR" sz="2400" b="1" i="1" dirty="0">
                <a:solidFill>
                  <a:srgbClr val="4270C1"/>
                </a:solidFill>
                <a:effectLst/>
                <a:latin typeface="Calibri" panose="020F0502020204030204" pitchFamily="34" charset="0"/>
              </a:rPr>
              <a:t>Par toi, Dieu nous pardonne. </a:t>
            </a:r>
            <a:br>
              <a:rPr lang="fr-FR" sz="2400" b="1" i="1" dirty="0">
                <a:solidFill>
                  <a:srgbClr val="4270C1"/>
                </a:solidFill>
                <a:effectLst/>
                <a:latin typeface="Calibri" panose="020F0502020204030204" pitchFamily="34" charset="0"/>
              </a:rPr>
            </a:br>
            <a:br>
              <a:rPr lang="fr-FR" sz="2400" dirty="0"/>
            </a:br>
            <a:r>
              <a:rPr lang="fr-FR" sz="2400" dirty="0" err="1">
                <a:effectLst/>
                <a:latin typeface="Calibri" panose="020F0502020204030204" pitchFamily="34" charset="0"/>
              </a:rPr>
              <a:t>Jésus</a:t>
            </a:r>
            <a:r>
              <a:rPr lang="fr-FR" sz="2400" dirty="0">
                <a:effectLst/>
                <a:latin typeface="Calibri" panose="020F0502020204030204" pitchFamily="34" charset="0"/>
              </a:rPr>
              <a:t> tombe une </a:t>
            </a:r>
            <a:r>
              <a:rPr lang="fr-FR" sz="2400" dirty="0" err="1">
                <a:effectLst/>
                <a:latin typeface="Calibri" panose="020F0502020204030204" pitchFamily="34" charset="0"/>
              </a:rPr>
              <a:t>deuxième</a:t>
            </a:r>
            <a:r>
              <a:rPr lang="fr-FR" sz="2400" dirty="0">
                <a:effectLst/>
                <a:latin typeface="Calibri" panose="020F0502020204030204" pitchFamily="34" charset="0"/>
              </a:rPr>
              <a:t> fois.</a:t>
            </a:r>
            <a:br>
              <a:rPr lang="fr-FR" sz="2400" dirty="0">
                <a:effectLst/>
                <a:latin typeface="Calibri" panose="020F0502020204030204" pitchFamily="34" charset="0"/>
              </a:rPr>
            </a:br>
            <a:r>
              <a:rPr lang="fr-FR" sz="2400" dirty="0" err="1">
                <a:effectLst/>
                <a:latin typeface="Calibri" panose="020F0502020204030204" pitchFamily="34" charset="0"/>
              </a:rPr>
              <a:t>Jésus</a:t>
            </a:r>
            <a:r>
              <a:rPr lang="fr-FR" sz="2400" dirty="0">
                <a:effectLst/>
                <a:latin typeface="Calibri" panose="020F0502020204030204" pitchFamily="34" charset="0"/>
              </a:rPr>
              <a:t> est de plus en plus fatigué, la croix est lourde et les </a:t>
            </a:r>
            <a:r>
              <a:rPr lang="fr-FR" sz="2400" dirty="0" err="1">
                <a:effectLst/>
                <a:latin typeface="Calibri" panose="020F0502020204030204" pitchFamily="34" charset="0"/>
              </a:rPr>
              <a:t>péchés</a:t>
            </a:r>
            <a:r>
              <a:rPr lang="fr-FR" sz="2400" dirty="0">
                <a:effectLst/>
                <a:latin typeface="Calibri" panose="020F0502020204030204" pitchFamily="34" charset="0"/>
              </a:rPr>
              <a:t> des hommes aussi. </a:t>
            </a:r>
            <a:br>
              <a:rPr lang="fr-FR" sz="2400" dirty="0">
                <a:effectLst/>
                <a:latin typeface="Calibri" panose="020F0502020204030204" pitchFamily="34" charset="0"/>
              </a:rPr>
            </a:br>
            <a:r>
              <a:rPr lang="fr-FR" sz="2400" dirty="0">
                <a:effectLst/>
                <a:latin typeface="Calibri" panose="020F0502020204030204" pitchFamily="34" charset="0"/>
              </a:rPr>
              <a:t>Mais </a:t>
            </a:r>
            <a:r>
              <a:rPr lang="fr-FR" sz="2400" dirty="0" err="1">
                <a:effectLst/>
                <a:latin typeface="Calibri" panose="020F0502020204030204" pitchFamily="34" charset="0"/>
              </a:rPr>
              <a:t>Jésus</a:t>
            </a:r>
            <a:r>
              <a:rPr lang="fr-FR" sz="2400" dirty="0">
                <a:effectLst/>
                <a:latin typeface="Calibri" panose="020F0502020204030204" pitchFamily="34" charset="0"/>
              </a:rPr>
              <a:t> se </a:t>
            </a:r>
            <a:r>
              <a:rPr lang="fr-FR" sz="2400" dirty="0" err="1">
                <a:effectLst/>
                <a:latin typeface="Calibri" panose="020F0502020204030204" pitchFamily="34" charset="0"/>
              </a:rPr>
              <a:t>relève</a:t>
            </a:r>
            <a:r>
              <a:rPr lang="fr-FR" sz="2400" dirty="0">
                <a:effectLst/>
                <a:latin typeface="Calibri" panose="020F0502020204030204" pitchFamily="34" charset="0"/>
              </a:rPr>
              <a:t> encore. </a:t>
            </a:r>
            <a:br>
              <a:rPr lang="fr-FR" sz="2400" dirty="0">
                <a:effectLst/>
                <a:latin typeface="Calibri" panose="020F0502020204030204" pitchFamily="34" charset="0"/>
              </a:rPr>
            </a:br>
            <a:r>
              <a:rPr lang="fr-FR" sz="2400" dirty="0">
                <a:effectLst/>
                <a:latin typeface="Calibri" panose="020F0502020204030204" pitchFamily="34" charset="0"/>
              </a:rPr>
              <a:t>Il trouve sa force dans l’Amour qu’Il a pour chacun de nous.</a:t>
            </a:r>
            <a:br>
              <a:rPr lang="fr-FR" sz="2400" dirty="0">
                <a:effectLst/>
                <a:latin typeface="Calibri" panose="020F0502020204030204" pitchFamily="34" charset="0"/>
              </a:rPr>
            </a:br>
            <a:br>
              <a:rPr lang="fr-FR" sz="2400" dirty="0"/>
            </a:br>
            <a:r>
              <a:rPr lang="fr-FR" sz="2400" i="1" dirty="0" err="1">
                <a:effectLst/>
                <a:latin typeface="Calibri" panose="020F0502020204030204" pitchFamily="34" charset="0"/>
              </a:rPr>
              <a:t>Prière</a:t>
            </a:r>
            <a:r>
              <a:rPr lang="fr-FR" sz="2400" i="1" dirty="0">
                <a:effectLst/>
                <a:latin typeface="Calibri" panose="020F0502020204030204" pitchFamily="34" charset="0"/>
              </a:rPr>
              <a:t> : </a:t>
            </a:r>
            <a:br>
              <a:rPr lang="fr-FR" sz="2400" i="1" dirty="0">
                <a:effectLst/>
                <a:latin typeface="Calibri" panose="020F0502020204030204" pitchFamily="34" charset="0"/>
              </a:rPr>
            </a:br>
            <a:r>
              <a:rPr lang="fr-FR" sz="2400" b="1" i="1" dirty="0" err="1">
                <a:effectLst/>
                <a:latin typeface="Calibri" panose="020F0502020204030204" pitchFamily="34" charset="0"/>
              </a:rPr>
              <a:t>Jésus</a:t>
            </a:r>
            <a:r>
              <a:rPr lang="fr-FR" sz="2400" b="1" i="1" dirty="0">
                <a:effectLst/>
                <a:latin typeface="Calibri" panose="020F0502020204030204" pitchFamily="34" charset="0"/>
              </a:rPr>
              <a:t>, apprends-moi à </a:t>
            </a:r>
            <a:r>
              <a:rPr lang="fr-FR" sz="2400" b="1" i="1" dirty="0" err="1">
                <a:effectLst/>
                <a:latin typeface="Calibri" panose="020F0502020204030204" pitchFamily="34" charset="0"/>
              </a:rPr>
              <a:t>être</a:t>
            </a:r>
            <a:r>
              <a:rPr lang="fr-FR" sz="2400" b="1" i="1" dirty="0">
                <a:effectLst/>
                <a:latin typeface="Calibri" panose="020F0502020204030204" pitchFamily="34" charset="0"/>
              </a:rPr>
              <a:t> courageux. </a:t>
            </a:r>
            <a:br>
              <a:rPr lang="fr-FR" dirty="0"/>
            </a:br>
            <a:endParaRPr lang="fr-FR" dirty="0"/>
          </a:p>
        </p:txBody>
      </p:sp>
      <p:sp>
        <p:nvSpPr>
          <p:cNvPr id="4" name="Espace réservé du contenu 3">
            <a:extLst>
              <a:ext uri="{FF2B5EF4-FFF2-40B4-BE49-F238E27FC236}">
                <a16:creationId xmlns:a16="http://schemas.microsoft.com/office/drawing/2014/main" id="{90528524-DCE8-F84D-EAD0-C216384C562F}"/>
              </a:ext>
            </a:extLst>
          </p:cNvPr>
          <p:cNvSpPr>
            <a:spLocks noGrp="1"/>
          </p:cNvSpPr>
          <p:nvPr>
            <p:ph idx="1"/>
          </p:nvPr>
        </p:nvSpPr>
        <p:spPr>
          <a:xfrm>
            <a:off x="4507375" y="2103418"/>
            <a:ext cx="10515600" cy="4351338"/>
          </a:xfrm>
        </p:spPr>
        <p:txBody>
          <a:bodyPr/>
          <a:lstStyle/>
          <a:p>
            <a:endParaRPr lang="fr-FR" dirty="0"/>
          </a:p>
          <a:p>
            <a:endParaRPr lang="fr-FR" dirty="0"/>
          </a:p>
          <a:p>
            <a:endParaRPr lang="fr-FR" dirty="0"/>
          </a:p>
        </p:txBody>
      </p:sp>
      <p:pic>
        <p:nvPicPr>
          <p:cNvPr id="6" name="Espace réservé du contenu 4">
            <a:extLst>
              <a:ext uri="{FF2B5EF4-FFF2-40B4-BE49-F238E27FC236}">
                <a16:creationId xmlns:a16="http://schemas.microsoft.com/office/drawing/2014/main" id="{B8B07E98-1260-9625-1A8B-CA092CF29DB5}"/>
              </a:ext>
            </a:extLst>
          </p:cNvPr>
          <p:cNvPicPr>
            <a:picLocks noChangeAspect="1"/>
          </p:cNvPicPr>
          <p:nvPr/>
        </p:nvPicPr>
        <p:blipFill rotWithShape="1">
          <a:blip r:embed="rId2"/>
          <a:srcRect l="2753"/>
          <a:stretch/>
        </p:blipFill>
        <p:spPr>
          <a:xfrm rot="5400000">
            <a:off x="5382238" y="-430874"/>
            <a:ext cx="5359628" cy="7789197"/>
          </a:xfrm>
          <a:prstGeom prst="rect">
            <a:avLst/>
          </a:prstGeom>
        </p:spPr>
      </p:pic>
    </p:spTree>
    <p:extLst>
      <p:ext uri="{BB962C8B-B14F-4D97-AF65-F5344CB8AC3E}">
        <p14:creationId xmlns:p14="http://schemas.microsoft.com/office/powerpoint/2010/main" val="3629823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60D9A8-3E65-B273-F7A8-ED16C8EB8AA2}"/>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9E91AE7D-D856-BBC5-3FE8-F24E29079646}"/>
              </a:ext>
            </a:extLst>
          </p:cNvPr>
          <p:cNvPicPr>
            <a:picLocks noGrp="1" noChangeAspect="1"/>
          </p:cNvPicPr>
          <p:nvPr>
            <p:ph idx="1"/>
          </p:nvPr>
        </p:nvPicPr>
        <p:blipFill>
          <a:blip r:embed="rId2"/>
          <a:stretch>
            <a:fillRect/>
          </a:stretch>
        </p:blipFill>
        <p:spPr>
          <a:xfrm rot="5400000">
            <a:off x="2487922" y="-2007880"/>
            <a:ext cx="7347509" cy="10384250"/>
          </a:xfrm>
        </p:spPr>
      </p:pic>
    </p:spTree>
    <p:extLst>
      <p:ext uri="{BB962C8B-B14F-4D97-AF65-F5344CB8AC3E}">
        <p14:creationId xmlns:p14="http://schemas.microsoft.com/office/powerpoint/2010/main" val="3284439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60D9A8-3E65-B273-F7A8-ED16C8EB8AA2}"/>
              </a:ext>
            </a:extLst>
          </p:cNvPr>
          <p:cNvSpPr>
            <a:spLocks noGrp="1"/>
          </p:cNvSpPr>
          <p:nvPr>
            <p:ph type="title"/>
          </p:nvPr>
        </p:nvSpPr>
        <p:spPr>
          <a:xfrm>
            <a:off x="305763" y="2969079"/>
            <a:ext cx="3444433" cy="1325563"/>
          </a:xfrm>
        </p:spPr>
        <p:txBody>
          <a:bodyPr>
            <a:normAutofit fontScale="90000"/>
          </a:bodyPr>
          <a:lstStyle/>
          <a:p>
            <a:pPr algn="ctr"/>
            <a:r>
              <a:rPr lang="fr-FR" sz="2400" b="1" dirty="0">
                <a:effectLst/>
                <a:latin typeface="Calibri" panose="020F0502020204030204" pitchFamily="34" charset="0"/>
              </a:rPr>
              <a:t>8ème station : </a:t>
            </a:r>
            <a:br>
              <a:rPr lang="fr-FR" sz="2400" b="1" dirty="0">
                <a:effectLst/>
                <a:latin typeface="Calibri" panose="020F0502020204030204" pitchFamily="34" charset="0"/>
              </a:rPr>
            </a:br>
            <a:r>
              <a:rPr lang="fr-FR" sz="2400" b="1" dirty="0" err="1">
                <a:effectLst/>
                <a:latin typeface="Calibri" panose="020F0502020204030204" pitchFamily="34" charset="0"/>
              </a:rPr>
              <a:t>Jésus</a:t>
            </a:r>
            <a:r>
              <a:rPr lang="fr-FR" sz="2400" b="1" dirty="0">
                <a:effectLst/>
                <a:latin typeface="Calibri" panose="020F0502020204030204" pitchFamily="34" charset="0"/>
              </a:rPr>
              <a:t> rencontre </a:t>
            </a:r>
            <a:br>
              <a:rPr lang="fr-FR" sz="2400" b="1" dirty="0">
                <a:effectLst/>
                <a:latin typeface="Calibri" panose="020F0502020204030204" pitchFamily="34" charset="0"/>
              </a:rPr>
            </a:br>
            <a:r>
              <a:rPr lang="fr-FR" sz="2400" b="1" dirty="0">
                <a:effectLst/>
                <a:latin typeface="Calibri" panose="020F0502020204030204" pitchFamily="34" charset="0"/>
              </a:rPr>
              <a:t>les femmes de </a:t>
            </a:r>
            <a:r>
              <a:rPr lang="fr-FR" sz="2400" b="1" dirty="0" err="1">
                <a:effectLst/>
                <a:latin typeface="Calibri" panose="020F0502020204030204" pitchFamily="34" charset="0"/>
              </a:rPr>
              <a:t>Jérusalem</a:t>
            </a:r>
            <a:r>
              <a:rPr lang="fr-FR" sz="2400" b="1" dirty="0">
                <a:effectLst/>
                <a:latin typeface="Calibri" panose="020F0502020204030204" pitchFamily="34" charset="0"/>
              </a:rPr>
              <a:t>. </a:t>
            </a:r>
            <a:br>
              <a:rPr lang="fr-FR" sz="2400" dirty="0"/>
            </a:br>
            <a:br>
              <a:rPr lang="fr-FR" sz="2400" dirty="0"/>
            </a:br>
            <a:r>
              <a:rPr lang="fr-FR" sz="2400" b="1" i="1" dirty="0">
                <a:solidFill>
                  <a:srgbClr val="4270C1"/>
                </a:solidFill>
                <a:effectLst/>
                <a:latin typeface="Calibri" panose="020F0502020204030204" pitchFamily="34" charset="0"/>
              </a:rPr>
              <a:t>Nous t’adorons </a:t>
            </a:r>
            <a:r>
              <a:rPr lang="fr-FR" sz="2400" b="1" i="1" dirty="0" err="1">
                <a:solidFill>
                  <a:srgbClr val="4270C1"/>
                </a:solidFill>
                <a:effectLst/>
                <a:latin typeface="Calibri" panose="020F0502020204030204" pitchFamily="34" charset="0"/>
              </a:rPr>
              <a:t>Jésus</a:t>
            </a:r>
            <a:r>
              <a:rPr lang="fr-FR" sz="2400" b="1" i="1" dirty="0">
                <a:solidFill>
                  <a:srgbClr val="4270C1"/>
                </a:solidFill>
                <a:effectLst/>
                <a:latin typeface="Calibri" panose="020F0502020204030204" pitchFamily="34" charset="0"/>
              </a:rPr>
              <a:t> </a:t>
            </a:r>
            <a:br>
              <a:rPr lang="fr-FR" sz="2400" b="1" i="1" dirty="0">
                <a:solidFill>
                  <a:srgbClr val="4270C1"/>
                </a:solidFill>
                <a:effectLst/>
                <a:latin typeface="Calibri" panose="020F0502020204030204" pitchFamily="34" charset="0"/>
              </a:rPr>
            </a:br>
            <a:r>
              <a:rPr lang="fr-FR" sz="2400" b="1" i="1" dirty="0">
                <a:solidFill>
                  <a:srgbClr val="4270C1"/>
                </a:solidFill>
                <a:effectLst/>
                <a:latin typeface="Calibri" panose="020F0502020204030204" pitchFamily="34" charset="0"/>
              </a:rPr>
              <a:t>et nous te disons merci. </a:t>
            </a:r>
            <a:br>
              <a:rPr lang="fr-FR" sz="2400" b="1" i="1" dirty="0">
                <a:solidFill>
                  <a:srgbClr val="4270C1"/>
                </a:solidFill>
                <a:effectLst/>
                <a:latin typeface="Calibri" panose="020F0502020204030204" pitchFamily="34" charset="0"/>
              </a:rPr>
            </a:br>
            <a:r>
              <a:rPr lang="fr-FR" sz="2400" b="1" i="1" dirty="0">
                <a:solidFill>
                  <a:srgbClr val="4270C1"/>
                </a:solidFill>
                <a:effectLst/>
                <a:latin typeface="Calibri" panose="020F0502020204030204" pitchFamily="34" charset="0"/>
              </a:rPr>
              <a:t>Par toi, Dieu </a:t>
            </a:r>
            <a:r>
              <a:rPr lang="fr-FR" sz="2400" b="1" i="1" dirty="0" err="1">
                <a:solidFill>
                  <a:srgbClr val="4270C1"/>
                </a:solidFill>
                <a:effectLst/>
                <a:latin typeface="Calibri" panose="020F0502020204030204" pitchFamily="34" charset="0"/>
              </a:rPr>
              <a:t>nouspardonne</a:t>
            </a:r>
            <a:r>
              <a:rPr lang="fr-FR" sz="2400" b="1" i="1" dirty="0">
                <a:solidFill>
                  <a:srgbClr val="4270C1"/>
                </a:solidFill>
                <a:effectLst/>
                <a:latin typeface="Calibri" panose="020F0502020204030204" pitchFamily="34" charset="0"/>
              </a:rPr>
              <a:t>.</a:t>
            </a:r>
            <a:br>
              <a:rPr lang="fr-FR" sz="2400" b="1" i="1" dirty="0">
                <a:solidFill>
                  <a:srgbClr val="4270C1"/>
                </a:solidFill>
                <a:effectLst/>
                <a:latin typeface="Calibri" panose="020F0502020204030204" pitchFamily="34" charset="0"/>
              </a:rPr>
            </a:br>
            <a:r>
              <a:rPr lang="fr-FR" sz="2400" b="1" i="1" dirty="0">
                <a:solidFill>
                  <a:srgbClr val="4270C1"/>
                </a:solidFill>
                <a:effectLst/>
                <a:latin typeface="Calibri" panose="020F0502020204030204" pitchFamily="34" charset="0"/>
              </a:rPr>
              <a:t> </a:t>
            </a:r>
            <a:br>
              <a:rPr lang="fr-FR" sz="2400" dirty="0"/>
            </a:br>
            <a:r>
              <a:rPr lang="fr-FR" sz="2400" dirty="0" err="1">
                <a:effectLst/>
                <a:latin typeface="Calibri" panose="020F0502020204030204" pitchFamily="34" charset="0"/>
              </a:rPr>
              <a:t>Jésus</a:t>
            </a:r>
            <a:r>
              <a:rPr lang="fr-FR" sz="2400" dirty="0">
                <a:effectLst/>
                <a:latin typeface="Calibri" panose="020F0502020204030204" pitchFamily="34" charset="0"/>
              </a:rPr>
              <a:t> rencontre les femmes qui pleurent </a:t>
            </a:r>
            <a:br>
              <a:rPr lang="fr-FR" sz="2400" dirty="0">
                <a:effectLst/>
                <a:latin typeface="Calibri" panose="020F0502020204030204" pitchFamily="34" charset="0"/>
              </a:rPr>
            </a:br>
            <a:r>
              <a:rPr lang="fr-FR" sz="2400" dirty="0">
                <a:effectLst/>
                <a:latin typeface="Calibri" panose="020F0502020204030204" pitchFamily="34" charset="0"/>
              </a:rPr>
              <a:t>de le voir souffrir.</a:t>
            </a:r>
            <a:br>
              <a:rPr lang="fr-FR" sz="2400" dirty="0">
                <a:effectLst/>
                <a:latin typeface="Calibri" panose="020F0502020204030204" pitchFamily="34" charset="0"/>
              </a:rPr>
            </a:br>
            <a:r>
              <a:rPr lang="fr-FR" sz="2400" dirty="0" err="1">
                <a:effectLst/>
                <a:latin typeface="Calibri" panose="020F0502020204030204" pitchFamily="34" charset="0"/>
              </a:rPr>
              <a:t>Jésus</a:t>
            </a:r>
            <a:r>
              <a:rPr lang="fr-FR" sz="2400" dirty="0">
                <a:effectLst/>
                <a:latin typeface="Calibri" panose="020F0502020204030204" pitchFamily="34" charset="0"/>
              </a:rPr>
              <a:t> leur dit : « Ne pleurez pas sur moi, mais sur la </a:t>
            </a:r>
            <a:r>
              <a:rPr lang="fr-FR" sz="2400" dirty="0" err="1">
                <a:effectLst/>
                <a:latin typeface="Calibri" panose="020F0502020204030204" pitchFamily="34" charset="0"/>
              </a:rPr>
              <a:t>désobéissance</a:t>
            </a:r>
            <a:r>
              <a:rPr lang="fr-FR" sz="2400" dirty="0">
                <a:effectLst/>
                <a:latin typeface="Calibri" panose="020F0502020204030204" pitchFamily="34" charset="0"/>
              </a:rPr>
              <a:t> des enfants.» C’est la </a:t>
            </a:r>
            <a:r>
              <a:rPr lang="fr-FR" sz="2400" dirty="0" err="1">
                <a:effectLst/>
                <a:latin typeface="Calibri" panose="020F0502020204030204" pitchFamily="34" charset="0"/>
              </a:rPr>
              <a:t>méchancete</a:t>
            </a:r>
            <a:r>
              <a:rPr lang="fr-FR" sz="2400" dirty="0">
                <a:effectLst/>
                <a:latin typeface="Calibri" panose="020F0502020204030204" pitchFamily="34" charset="0"/>
              </a:rPr>
              <a:t>́ qui te rend triste. </a:t>
            </a:r>
            <a:br>
              <a:rPr lang="fr-FR" sz="2400" dirty="0">
                <a:effectLst/>
                <a:latin typeface="Calibri" panose="020F0502020204030204" pitchFamily="34" charset="0"/>
              </a:rPr>
            </a:br>
            <a:br>
              <a:rPr lang="fr-FR" sz="2400" dirty="0"/>
            </a:br>
            <a:r>
              <a:rPr lang="fr-FR" sz="2400" i="1" dirty="0" err="1">
                <a:effectLst/>
                <a:latin typeface="Calibri" panose="020F0502020204030204" pitchFamily="34" charset="0"/>
              </a:rPr>
              <a:t>Prière</a:t>
            </a:r>
            <a:r>
              <a:rPr lang="fr-FR" sz="2400" i="1" dirty="0">
                <a:effectLst/>
                <a:latin typeface="Calibri" panose="020F0502020204030204" pitchFamily="34" charset="0"/>
              </a:rPr>
              <a:t> :</a:t>
            </a:r>
            <a:br>
              <a:rPr lang="fr-FR" sz="2400" i="1" dirty="0">
                <a:effectLst/>
                <a:latin typeface="Calibri" panose="020F0502020204030204" pitchFamily="34" charset="0"/>
              </a:rPr>
            </a:br>
            <a:r>
              <a:rPr lang="fr-FR" sz="2400" b="1" i="1" dirty="0" err="1">
                <a:latin typeface="Calibri" panose="020F0502020204030204" pitchFamily="34" charset="0"/>
              </a:rPr>
              <a:t>Jésus</a:t>
            </a:r>
            <a:r>
              <a:rPr lang="fr-FR" sz="2400" b="1" i="1" dirty="0">
                <a:latin typeface="Calibri" panose="020F0502020204030204" pitchFamily="34" charset="0"/>
              </a:rPr>
              <a:t>, </a:t>
            </a:r>
            <a:br>
              <a:rPr lang="fr-FR" sz="2400" b="1" i="1" dirty="0">
                <a:latin typeface="Calibri" panose="020F0502020204030204" pitchFamily="34" charset="0"/>
              </a:rPr>
            </a:br>
            <a:r>
              <a:rPr lang="fr-FR" sz="2400" b="1" i="1" dirty="0">
                <a:latin typeface="Calibri" panose="020F0502020204030204" pitchFamily="34" charset="0"/>
              </a:rPr>
              <a:t>j</a:t>
            </a:r>
            <a:r>
              <a:rPr lang="fr-FR" sz="2400" b="1" i="1" dirty="0">
                <a:effectLst/>
                <a:latin typeface="Calibri" panose="020F0502020204030204" pitchFamily="34" charset="0"/>
              </a:rPr>
              <a:t>e te demande pardon pour tout ce que je fais de mal</a:t>
            </a:r>
            <a:r>
              <a:rPr lang="fr-FR" sz="2400" i="1" dirty="0">
                <a:effectLst/>
                <a:latin typeface="Calibri" panose="020F0502020204030204" pitchFamily="34" charset="0"/>
              </a:rPr>
              <a:t>. </a:t>
            </a:r>
            <a:br>
              <a:rPr lang="fr-FR" dirty="0"/>
            </a:br>
            <a:endParaRPr lang="fr-FR" dirty="0"/>
          </a:p>
        </p:txBody>
      </p:sp>
      <p:pic>
        <p:nvPicPr>
          <p:cNvPr id="5" name="Espace réservé du contenu 4">
            <a:extLst>
              <a:ext uri="{FF2B5EF4-FFF2-40B4-BE49-F238E27FC236}">
                <a16:creationId xmlns:a16="http://schemas.microsoft.com/office/drawing/2014/main" id="{9E91AE7D-D856-BBC5-3FE8-F24E29079646}"/>
              </a:ext>
            </a:extLst>
          </p:cNvPr>
          <p:cNvPicPr>
            <a:picLocks noGrp="1" noChangeAspect="1"/>
          </p:cNvPicPr>
          <p:nvPr>
            <p:ph idx="1"/>
          </p:nvPr>
        </p:nvPicPr>
        <p:blipFill rotWithShape="1">
          <a:blip r:embed="rId2"/>
          <a:srcRect l="3031"/>
          <a:stretch/>
        </p:blipFill>
        <p:spPr>
          <a:xfrm rot="5400000">
            <a:off x="5154205" y="-686389"/>
            <a:ext cx="5478811" cy="7985254"/>
          </a:xfrm>
        </p:spPr>
      </p:pic>
    </p:spTree>
    <p:extLst>
      <p:ext uri="{BB962C8B-B14F-4D97-AF65-F5344CB8AC3E}">
        <p14:creationId xmlns:p14="http://schemas.microsoft.com/office/powerpoint/2010/main" val="1446495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241FD6-231F-8009-4AC9-27AA544FEA7A}"/>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109395EC-E906-560F-4DB8-4DBC2BCA56DD}"/>
              </a:ext>
            </a:extLst>
          </p:cNvPr>
          <p:cNvPicPr>
            <a:picLocks noGrp="1" noChangeAspect="1"/>
          </p:cNvPicPr>
          <p:nvPr>
            <p:ph idx="1"/>
          </p:nvPr>
        </p:nvPicPr>
        <p:blipFill>
          <a:blip r:embed="rId2"/>
          <a:stretch>
            <a:fillRect/>
          </a:stretch>
        </p:blipFill>
        <p:spPr>
          <a:xfrm rot="5400000">
            <a:off x="2427418" y="-1792513"/>
            <a:ext cx="7169026" cy="10132000"/>
          </a:xfrm>
        </p:spPr>
      </p:pic>
    </p:spTree>
    <p:extLst>
      <p:ext uri="{BB962C8B-B14F-4D97-AF65-F5344CB8AC3E}">
        <p14:creationId xmlns:p14="http://schemas.microsoft.com/office/powerpoint/2010/main" val="4213836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241FD6-231F-8009-4AC9-27AA544FEA7A}"/>
              </a:ext>
            </a:extLst>
          </p:cNvPr>
          <p:cNvSpPr>
            <a:spLocks noGrp="1"/>
          </p:cNvSpPr>
          <p:nvPr>
            <p:ph type="title"/>
          </p:nvPr>
        </p:nvSpPr>
        <p:spPr>
          <a:xfrm>
            <a:off x="358611" y="3041553"/>
            <a:ext cx="4598399" cy="1325563"/>
          </a:xfrm>
        </p:spPr>
        <p:txBody>
          <a:bodyPr>
            <a:noAutofit/>
          </a:bodyPr>
          <a:lstStyle/>
          <a:p>
            <a:pPr algn="ctr"/>
            <a:r>
              <a:rPr lang="fr-FR" sz="2200" b="1" dirty="0">
                <a:effectLst/>
                <a:latin typeface="Calibri" panose="020F0502020204030204" pitchFamily="34" charset="0"/>
              </a:rPr>
              <a:t>9ème station : </a:t>
            </a:r>
            <a:br>
              <a:rPr lang="fr-FR" sz="2200" b="1" dirty="0">
                <a:effectLst/>
                <a:latin typeface="Calibri" panose="020F0502020204030204" pitchFamily="34" charset="0"/>
              </a:rPr>
            </a:br>
            <a:r>
              <a:rPr lang="fr-FR" sz="2200" b="1" dirty="0" err="1">
                <a:effectLst/>
                <a:latin typeface="Calibri" panose="020F0502020204030204" pitchFamily="34" charset="0"/>
              </a:rPr>
              <a:t>Jésus</a:t>
            </a:r>
            <a:r>
              <a:rPr lang="fr-FR" sz="2200" b="1" dirty="0">
                <a:effectLst/>
                <a:latin typeface="Calibri" panose="020F0502020204030204" pitchFamily="34" charset="0"/>
              </a:rPr>
              <a:t> tombe </a:t>
            </a:r>
            <a:br>
              <a:rPr lang="fr-FR" sz="2200" b="1" dirty="0">
                <a:effectLst/>
                <a:latin typeface="Calibri" panose="020F0502020204030204" pitchFamily="34" charset="0"/>
              </a:rPr>
            </a:br>
            <a:r>
              <a:rPr lang="fr-FR" sz="2200" b="1" dirty="0">
                <a:effectLst/>
                <a:latin typeface="Calibri" panose="020F0502020204030204" pitchFamily="34" charset="0"/>
              </a:rPr>
              <a:t>pour la </a:t>
            </a:r>
            <a:r>
              <a:rPr lang="fr-FR" sz="2200" b="1" dirty="0" err="1">
                <a:effectLst/>
                <a:latin typeface="Calibri" panose="020F0502020204030204" pitchFamily="34" charset="0"/>
              </a:rPr>
              <a:t>troisième</a:t>
            </a:r>
            <a:r>
              <a:rPr lang="fr-FR" sz="2200" b="1" dirty="0">
                <a:effectLst/>
                <a:latin typeface="Calibri" panose="020F0502020204030204" pitchFamily="34" charset="0"/>
              </a:rPr>
              <a:t> fois. </a:t>
            </a:r>
            <a:br>
              <a:rPr lang="fr-FR" sz="2200" dirty="0"/>
            </a:br>
            <a:r>
              <a:rPr lang="fr-FR" sz="2200" i="1" dirty="0" err="1">
                <a:effectLst/>
                <a:latin typeface="Calibri" panose="020F0502020204030204" pitchFamily="34" charset="0"/>
              </a:rPr>
              <a:t>Prière</a:t>
            </a:r>
            <a:r>
              <a:rPr lang="fr-FR" sz="2200" i="1" dirty="0">
                <a:effectLst/>
                <a:latin typeface="Calibri" panose="020F0502020204030204" pitchFamily="34" charset="0"/>
              </a:rPr>
              <a:t> avant chaque station</a:t>
            </a:r>
            <a:br>
              <a:rPr lang="fr-FR" sz="2200" i="1" dirty="0">
                <a:effectLst/>
                <a:latin typeface="Calibri" panose="020F0502020204030204" pitchFamily="34" charset="0"/>
              </a:rPr>
            </a:br>
            <a:br>
              <a:rPr lang="fr-FR" sz="2200" i="1" dirty="0">
                <a:effectLst/>
                <a:latin typeface="Calibri" panose="020F0502020204030204" pitchFamily="34" charset="0"/>
              </a:rPr>
            </a:br>
            <a:r>
              <a:rPr lang="fr-FR" sz="2200" b="1" i="1" dirty="0">
                <a:solidFill>
                  <a:srgbClr val="4270C1"/>
                </a:solidFill>
                <a:effectLst/>
                <a:latin typeface="Calibri" panose="020F0502020204030204" pitchFamily="34" charset="0"/>
              </a:rPr>
              <a:t>Nous t’adorons </a:t>
            </a:r>
            <a:r>
              <a:rPr lang="fr-FR" sz="2200" b="1" i="1" dirty="0" err="1">
                <a:solidFill>
                  <a:srgbClr val="4270C1"/>
                </a:solidFill>
                <a:effectLst/>
                <a:latin typeface="Calibri" panose="020F0502020204030204" pitchFamily="34" charset="0"/>
              </a:rPr>
              <a:t>Jésus</a:t>
            </a:r>
            <a:r>
              <a:rPr lang="fr-FR" sz="2200" b="1" i="1" dirty="0">
                <a:solidFill>
                  <a:srgbClr val="4270C1"/>
                </a:solidFill>
                <a:effectLst/>
                <a:latin typeface="Calibri" panose="020F0502020204030204" pitchFamily="34" charset="0"/>
              </a:rPr>
              <a:t> </a:t>
            </a:r>
            <a:br>
              <a:rPr lang="fr-FR" sz="2200" b="1" i="1" dirty="0">
                <a:solidFill>
                  <a:srgbClr val="4270C1"/>
                </a:solidFill>
                <a:effectLst/>
                <a:latin typeface="Calibri" panose="020F0502020204030204" pitchFamily="34" charset="0"/>
              </a:rPr>
            </a:br>
            <a:r>
              <a:rPr lang="fr-FR" sz="2200" b="1" i="1" dirty="0">
                <a:solidFill>
                  <a:srgbClr val="4270C1"/>
                </a:solidFill>
                <a:effectLst/>
                <a:latin typeface="Calibri" panose="020F0502020204030204" pitchFamily="34" charset="0"/>
              </a:rPr>
              <a:t>et nous te disons merci. </a:t>
            </a:r>
            <a:br>
              <a:rPr lang="fr-FR" sz="2200" b="1" i="1" dirty="0">
                <a:solidFill>
                  <a:srgbClr val="4270C1"/>
                </a:solidFill>
                <a:effectLst/>
                <a:latin typeface="Calibri" panose="020F0502020204030204" pitchFamily="34" charset="0"/>
              </a:rPr>
            </a:br>
            <a:r>
              <a:rPr lang="fr-FR" sz="2200" b="1" i="1" dirty="0">
                <a:solidFill>
                  <a:srgbClr val="4270C1"/>
                </a:solidFill>
                <a:effectLst/>
                <a:latin typeface="Calibri" panose="020F0502020204030204" pitchFamily="34" charset="0"/>
              </a:rPr>
              <a:t>Par toi, Dieu nous pardonne. </a:t>
            </a:r>
            <a:br>
              <a:rPr lang="fr-FR" sz="2200" b="1" i="1" dirty="0">
                <a:solidFill>
                  <a:srgbClr val="4270C1"/>
                </a:solidFill>
                <a:effectLst/>
                <a:latin typeface="Calibri" panose="020F0502020204030204" pitchFamily="34" charset="0"/>
              </a:rPr>
            </a:br>
            <a:br>
              <a:rPr lang="fr-FR" sz="2200" b="1" i="1" dirty="0">
                <a:solidFill>
                  <a:srgbClr val="4270C1"/>
                </a:solidFill>
                <a:effectLst/>
                <a:latin typeface="Calibri" panose="020F0502020204030204" pitchFamily="34" charset="0"/>
              </a:rPr>
            </a:br>
            <a:r>
              <a:rPr lang="fr-FR" sz="2200" dirty="0">
                <a:effectLst/>
                <a:latin typeface="Calibri" panose="020F0502020204030204" pitchFamily="34" charset="0"/>
              </a:rPr>
              <a:t>La croix est si lourde que </a:t>
            </a:r>
            <a:r>
              <a:rPr lang="fr-FR" sz="2200" dirty="0" err="1">
                <a:effectLst/>
                <a:latin typeface="Calibri" panose="020F0502020204030204" pitchFamily="34" charset="0"/>
              </a:rPr>
              <a:t>Jésus</a:t>
            </a:r>
            <a:r>
              <a:rPr lang="fr-FR" sz="2200" dirty="0">
                <a:effectLst/>
                <a:latin typeface="Calibri" panose="020F0502020204030204" pitchFamily="34" charset="0"/>
              </a:rPr>
              <a:t> tombe encore une fois. Mais </a:t>
            </a:r>
            <a:r>
              <a:rPr lang="fr-FR" sz="2200" dirty="0" err="1">
                <a:effectLst/>
                <a:latin typeface="Calibri" panose="020F0502020204030204" pitchFamily="34" charset="0"/>
              </a:rPr>
              <a:t>Jésus</a:t>
            </a:r>
            <a:r>
              <a:rPr lang="fr-FR" sz="2200" dirty="0">
                <a:effectLst/>
                <a:latin typeface="Calibri" panose="020F0502020204030204" pitchFamily="34" charset="0"/>
              </a:rPr>
              <a:t> ne se plaint pas, il </a:t>
            </a:r>
            <a:r>
              <a:rPr lang="fr-FR" sz="2200" dirty="0" err="1">
                <a:effectLst/>
                <a:latin typeface="Calibri" panose="020F0502020204030204" pitchFamily="34" charset="0"/>
              </a:rPr>
              <a:t>obéit</a:t>
            </a:r>
            <a:r>
              <a:rPr lang="fr-FR" sz="2200" dirty="0">
                <a:effectLst/>
                <a:latin typeface="Calibri" panose="020F0502020204030204" pitchFamily="34" charset="0"/>
              </a:rPr>
              <a:t> toujours.</a:t>
            </a:r>
            <a:br>
              <a:rPr lang="fr-FR" sz="2200" dirty="0">
                <a:effectLst/>
                <a:latin typeface="Calibri" panose="020F0502020204030204" pitchFamily="34" charset="0"/>
              </a:rPr>
            </a:br>
            <a:r>
              <a:rPr lang="fr-FR" sz="2200" dirty="0" err="1">
                <a:effectLst/>
                <a:latin typeface="Calibri" panose="020F0502020204030204" pitchFamily="34" charset="0"/>
              </a:rPr>
              <a:t>Jésus</a:t>
            </a:r>
            <a:r>
              <a:rPr lang="fr-FR" sz="2200" dirty="0">
                <a:effectLst/>
                <a:latin typeface="Calibri" panose="020F0502020204030204" pitchFamily="34" charset="0"/>
              </a:rPr>
              <a:t> dit à Dieu son </a:t>
            </a:r>
            <a:r>
              <a:rPr lang="fr-FR" sz="2200" dirty="0" err="1">
                <a:effectLst/>
                <a:latin typeface="Calibri" panose="020F0502020204030204" pitchFamily="34" charset="0"/>
              </a:rPr>
              <a:t>Père</a:t>
            </a:r>
            <a:r>
              <a:rPr lang="fr-FR" sz="2200" dirty="0">
                <a:effectLst/>
                <a:latin typeface="Calibri" panose="020F0502020204030204" pitchFamily="34" charset="0"/>
              </a:rPr>
              <a:t> : </a:t>
            </a:r>
            <a:br>
              <a:rPr lang="fr-FR" sz="2200" dirty="0">
                <a:effectLst/>
                <a:latin typeface="Calibri" panose="020F0502020204030204" pitchFamily="34" charset="0"/>
              </a:rPr>
            </a:br>
            <a:r>
              <a:rPr lang="fr-FR" sz="2200" dirty="0">
                <a:effectLst/>
                <a:latin typeface="Calibri" panose="020F0502020204030204" pitchFamily="34" charset="0"/>
              </a:rPr>
              <a:t>« Me voici, </a:t>
            </a:r>
            <a:br>
              <a:rPr lang="fr-FR" sz="2200" dirty="0">
                <a:effectLst/>
                <a:latin typeface="Calibri" panose="020F0502020204030204" pitchFamily="34" charset="0"/>
              </a:rPr>
            </a:br>
            <a:r>
              <a:rPr lang="fr-FR" sz="2200" dirty="0">
                <a:effectLst/>
                <a:latin typeface="Calibri" panose="020F0502020204030204" pitchFamily="34" charset="0"/>
              </a:rPr>
              <a:t>je veux faire ta </a:t>
            </a:r>
            <a:r>
              <a:rPr lang="fr-FR" sz="2200" dirty="0" err="1">
                <a:effectLst/>
                <a:latin typeface="Calibri" panose="020F0502020204030204" pitchFamily="34" charset="0"/>
              </a:rPr>
              <a:t>volonte</a:t>
            </a:r>
            <a:r>
              <a:rPr lang="fr-FR" sz="2200" dirty="0">
                <a:effectLst/>
                <a:latin typeface="Calibri" panose="020F0502020204030204" pitchFamily="34" charset="0"/>
              </a:rPr>
              <a:t>́, </a:t>
            </a:r>
            <a:br>
              <a:rPr lang="fr-FR" sz="2200" dirty="0">
                <a:effectLst/>
                <a:latin typeface="Calibri" panose="020F0502020204030204" pitchFamily="34" charset="0"/>
              </a:rPr>
            </a:br>
            <a:r>
              <a:rPr lang="fr-FR" sz="2200" dirty="0">
                <a:effectLst/>
                <a:latin typeface="Calibri" panose="020F0502020204030204" pitchFamily="34" charset="0"/>
              </a:rPr>
              <a:t>faire ce que tu veux, jusqu’au bout. » </a:t>
            </a:r>
            <a:br>
              <a:rPr lang="fr-FR" sz="2200" dirty="0">
                <a:effectLst/>
                <a:latin typeface="Calibri" panose="020F0502020204030204" pitchFamily="34" charset="0"/>
              </a:rPr>
            </a:br>
            <a:br>
              <a:rPr lang="fr-FR" sz="2200" dirty="0"/>
            </a:br>
            <a:r>
              <a:rPr lang="fr-FR" sz="2200" i="1" dirty="0" err="1">
                <a:effectLst/>
                <a:latin typeface="Calibri" panose="020F0502020204030204" pitchFamily="34" charset="0"/>
              </a:rPr>
              <a:t>Prière</a:t>
            </a:r>
            <a:r>
              <a:rPr lang="fr-FR" sz="2200" i="1" dirty="0">
                <a:effectLst/>
                <a:latin typeface="Calibri" panose="020F0502020204030204" pitchFamily="34" charset="0"/>
              </a:rPr>
              <a:t> : </a:t>
            </a:r>
            <a:br>
              <a:rPr lang="fr-FR" sz="2200" i="1" dirty="0">
                <a:effectLst/>
                <a:latin typeface="Calibri" panose="020F0502020204030204" pitchFamily="34" charset="0"/>
              </a:rPr>
            </a:br>
            <a:r>
              <a:rPr lang="fr-FR" sz="2200" b="1" i="1" dirty="0" err="1">
                <a:effectLst/>
                <a:latin typeface="Calibri" panose="020F0502020204030204" pitchFamily="34" charset="0"/>
              </a:rPr>
              <a:t>Jésus</a:t>
            </a:r>
            <a:r>
              <a:rPr lang="fr-FR" sz="2200" b="1" i="1" dirty="0">
                <a:effectLst/>
                <a:latin typeface="Calibri" panose="020F0502020204030204" pitchFamily="34" charset="0"/>
              </a:rPr>
              <a:t>, je veux </a:t>
            </a:r>
            <a:r>
              <a:rPr lang="fr-FR" sz="2200" b="1" i="1" dirty="0" err="1">
                <a:effectLst/>
                <a:latin typeface="Calibri" panose="020F0502020204030204" pitchFamily="34" charset="0"/>
              </a:rPr>
              <a:t>obéir</a:t>
            </a:r>
            <a:r>
              <a:rPr lang="fr-FR" sz="2200" b="1" i="1" dirty="0">
                <a:effectLst/>
                <a:latin typeface="Calibri" panose="020F0502020204030204" pitchFamily="34" charset="0"/>
              </a:rPr>
              <a:t> sans grogner pour </a:t>
            </a:r>
            <a:r>
              <a:rPr lang="fr-FR" sz="2200" b="1" i="1" dirty="0" err="1">
                <a:effectLst/>
                <a:latin typeface="Calibri" panose="020F0502020204030204" pitchFamily="34" charset="0"/>
              </a:rPr>
              <a:t>être</a:t>
            </a:r>
            <a:r>
              <a:rPr lang="fr-FR" sz="2200" b="1" i="1" dirty="0">
                <a:effectLst/>
                <a:latin typeface="Calibri" panose="020F0502020204030204" pitchFamily="34" charset="0"/>
              </a:rPr>
              <a:t> comme toi, te ressembler toujours plus</a:t>
            </a:r>
            <a:r>
              <a:rPr lang="fr-FR" sz="2200" i="1" dirty="0">
                <a:effectLst/>
                <a:latin typeface="Calibri" panose="020F0502020204030204" pitchFamily="34" charset="0"/>
              </a:rPr>
              <a:t>. </a:t>
            </a:r>
            <a:br>
              <a:rPr lang="fr-FR" sz="2200" dirty="0"/>
            </a:br>
            <a:endParaRPr lang="fr-FR" sz="2200" dirty="0"/>
          </a:p>
        </p:txBody>
      </p:sp>
      <p:pic>
        <p:nvPicPr>
          <p:cNvPr id="5" name="Espace réservé du contenu 4">
            <a:extLst>
              <a:ext uri="{FF2B5EF4-FFF2-40B4-BE49-F238E27FC236}">
                <a16:creationId xmlns:a16="http://schemas.microsoft.com/office/drawing/2014/main" id="{109395EC-E906-560F-4DB8-4DBC2BCA56DD}"/>
              </a:ext>
            </a:extLst>
          </p:cNvPr>
          <p:cNvPicPr>
            <a:picLocks noGrp="1" noChangeAspect="1"/>
          </p:cNvPicPr>
          <p:nvPr>
            <p:ph idx="1"/>
          </p:nvPr>
        </p:nvPicPr>
        <p:blipFill rotWithShape="1">
          <a:blip r:embed="rId2"/>
          <a:srcRect l="2731"/>
          <a:stretch/>
        </p:blipFill>
        <p:spPr>
          <a:xfrm rot="5400000">
            <a:off x="6051725" y="-302228"/>
            <a:ext cx="4833358" cy="7022788"/>
          </a:xfrm>
        </p:spPr>
      </p:pic>
    </p:spTree>
    <p:extLst>
      <p:ext uri="{BB962C8B-B14F-4D97-AF65-F5344CB8AC3E}">
        <p14:creationId xmlns:p14="http://schemas.microsoft.com/office/powerpoint/2010/main" val="844653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FFDED1-22DF-4A83-5E3E-74D04A4CFB7F}"/>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EFA4D8A6-6C1C-971E-5281-B07B645F9AC2}"/>
              </a:ext>
            </a:extLst>
          </p:cNvPr>
          <p:cNvPicPr>
            <a:picLocks noGrp="1" noChangeAspect="1"/>
          </p:cNvPicPr>
          <p:nvPr>
            <p:ph idx="1"/>
          </p:nvPr>
        </p:nvPicPr>
        <p:blipFill>
          <a:blip r:embed="rId2"/>
          <a:stretch>
            <a:fillRect/>
          </a:stretch>
        </p:blipFill>
        <p:spPr>
          <a:xfrm rot="5400000">
            <a:off x="2310850" y="-1740915"/>
            <a:ext cx="7126265" cy="10071565"/>
          </a:xfrm>
        </p:spPr>
      </p:pic>
    </p:spTree>
    <p:extLst>
      <p:ext uri="{BB962C8B-B14F-4D97-AF65-F5344CB8AC3E}">
        <p14:creationId xmlns:p14="http://schemas.microsoft.com/office/powerpoint/2010/main" val="431802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2">
            <a:extLst>
              <a:ext uri="{FF2B5EF4-FFF2-40B4-BE49-F238E27FC236}">
                <a16:creationId xmlns:a16="http://schemas.microsoft.com/office/drawing/2014/main" id="{D34DC1A2-56B0-C7C9-E0C3-A43D376EEED0}"/>
              </a:ext>
            </a:extLst>
          </p:cNvPr>
          <p:cNvPicPr>
            <a:picLocks noChangeAspect="1"/>
          </p:cNvPicPr>
          <p:nvPr/>
        </p:nvPicPr>
        <p:blipFill rotWithShape="1">
          <a:blip r:embed="rId2"/>
          <a:srcRect l="2475"/>
          <a:stretch/>
        </p:blipFill>
        <p:spPr>
          <a:xfrm rot="16200000">
            <a:off x="5871837" y="-303986"/>
            <a:ext cx="5009507" cy="7259573"/>
          </a:xfrm>
          <a:prstGeom prst="rect">
            <a:avLst/>
          </a:prstGeom>
        </p:spPr>
      </p:pic>
      <p:sp>
        <p:nvSpPr>
          <p:cNvPr id="4" name="Espace réservé du contenu 3">
            <a:extLst>
              <a:ext uri="{FF2B5EF4-FFF2-40B4-BE49-F238E27FC236}">
                <a16:creationId xmlns:a16="http://schemas.microsoft.com/office/drawing/2014/main" id="{3FBCB00D-CC0C-80C5-D250-FBE4E6F3FA3E}"/>
              </a:ext>
            </a:extLst>
          </p:cNvPr>
          <p:cNvSpPr>
            <a:spLocks noGrp="1"/>
          </p:cNvSpPr>
          <p:nvPr>
            <p:ph idx="1"/>
          </p:nvPr>
        </p:nvSpPr>
        <p:spPr>
          <a:xfrm>
            <a:off x="486565" y="491963"/>
            <a:ext cx="3965294" cy="5667677"/>
          </a:xfrm>
        </p:spPr>
        <p:txBody>
          <a:bodyPr>
            <a:normAutofit fontScale="70000" lnSpcReduction="20000"/>
          </a:bodyPr>
          <a:lstStyle/>
          <a:p>
            <a:pPr marL="0" indent="0" algn="ctr">
              <a:buNone/>
            </a:pPr>
            <a:r>
              <a:rPr lang="fr-FR" sz="2800" b="1" dirty="0">
                <a:effectLst/>
                <a:latin typeface="Calibri" panose="020F0502020204030204" pitchFamily="34" charset="0"/>
              </a:rPr>
              <a:t>1ère station : </a:t>
            </a:r>
          </a:p>
          <a:p>
            <a:pPr marL="0" indent="0" algn="ctr">
              <a:buNone/>
            </a:pPr>
            <a:r>
              <a:rPr lang="fr-FR" sz="2800" b="1" dirty="0" err="1">
                <a:effectLst/>
                <a:latin typeface="Calibri" panose="020F0502020204030204" pitchFamily="34" charset="0"/>
              </a:rPr>
              <a:t>Jésus</a:t>
            </a:r>
            <a:r>
              <a:rPr lang="fr-FR" sz="2800" b="1" dirty="0">
                <a:effectLst/>
                <a:latin typeface="Calibri" panose="020F0502020204030204" pitchFamily="34" charset="0"/>
              </a:rPr>
              <a:t> est condamné à mort </a:t>
            </a:r>
          </a:p>
          <a:p>
            <a:pPr marL="0" indent="0" algn="ctr">
              <a:buNone/>
            </a:pPr>
            <a:br>
              <a:rPr lang="fr-FR" sz="2800" i="1" dirty="0">
                <a:effectLst/>
                <a:latin typeface="Calibri" panose="020F0502020204030204" pitchFamily="34" charset="0"/>
              </a:rPr>
            </a:br>
            <a:r>
              <a:rPr lang="fr-FR" sz="2800" b="1" i="1" dirty="0">
                <a:solidFill>
                  <a:srgbClr val="4270C1"/>
                </a:solidFill>
                <a:effectLst/>
                <a:latin typeface="Calibri" panose="020F0502020204030204" pitchFamily="34" charset="0"/>
              </a:rPr>
              <a:t>Nous t’adorons </a:t>
            </a:r>
            <a:r>
              <a:rPr lang="fr-FR" sz="2800" b="1" i="1" dirty="0" err="1">
                <a:solidFill>
                  <a:srgbClr val="4270C1"/>
                </a:solidFill>
                <a:effectLst/>
                <a:latin typeface="Calibri" panose="020F0502020204030204" pitchFamily="34" charset="0"/>
              </a:rPr>
              <a:t>Jésus</a:t>
            </a:r>
            <a:endParaRPr lang="fr-FR" sz="2800" b="1" i="1" dirty="0">
              <a:solidFill>
                <a:srgbClr val="4270C1"/>
              </a:solidFill>
              <a:effectLst/>
              <a:latin typeface="Calibri" panose="020F0502020204030204" pitchFamily="34" charset="0"/>
            </a:endParaRPr>
          </a:p>
          <a:p>
            <a:pPr marL="0" indent="0" algn="ctr">
              <a:buNone/>
            </a:pPr>
            <a:r>
              <a:rPr lang="fr-FR" sz="2800" b="1" i="1" dirty="0">
                <a:solidFill>
                  <a:srgbClr val="4270C1"/>
                </a:solidFill>
                <a:effectLst/>
                <a:latin typeface="Calibri" panose="020F0502020204030204" pitchFamily="34" charset="0"/>
              </a:rPr>
              <a:t> et nous te disons merci. </a:t>
            </a:r>
          </a:p>
          <a:p>
            <a:pPr marL="0" indent="0" algn="ctr">
              <a:buNone/>
            </a:pPr>
            <a:r>
              <a:rPr lang="fr-FR" sz="2800" b="1" i="1" dirty="0">
                <a:solidFill>
                  <a:srgbClr val="4270C1"/>
                </a:solidFill>
                <a:effectLst/>
                <a:latin typeface="Calibri" panose="020F0502020204030204" pitchFamily="34" charset="0"/>
              </a:rPr>
              <a:t>Par toi, Dieu nous pardonne. </a:t>
            </a:r>
          </a:p>
          <a:p>
            <a:pPr marL="0" indent="0" algn="ctr">
              <a:buNone/>
            </a:pPr>
            <a:br>
              <a:rPr lang="fr-FR" dirty="0"/>
            </a:br>
            <a:r>
              <a:rPr lang="fr-FR" sz="2800" dirty="0" err="1">
                <a:effectLst/>
                <a:latin typeface="Calibri" panose="020F0502020204030204" pitchFamily="34" charset="0"/>
              </a:rPr>
              <a:t>Jésus</a:t>
            </a:r>
            <a:r>
              <a:rPr lang="fr-FR" sz="2800" dirty="0">
                <a:effectLst/>
                <a:latin typeface="Calibri" panose="020F0502020204030204" pitchFamily="34" charset="0"/>
              </a:rPr>
              <a:t> est condamné à mort par les </a:t>
            </a:r>
            <a:r>
              <a:rPr lang="fr-FR" sz="2800" dirty="0" err="1">
                <a:effectLst/>
                <a:latin typeface="Calibri" panose="020F0502020204030204" pitchFamily="34" charset="0"/>
              </a:rPr>
              <a:t>méchants</a:t>
            </a:r>
            <a:r>
              <a:rPr lang="fr-FR" sz="2800" dirty="0">
                <a:effectLst/>
                <a:latin typeface="Calibri" panose="020F0502020204030204" pitchFamily="34" charset="0"/>
              </a:rPr>
              <a:t>. </a:t>
            </a:r>
          </a:p>
          <a:p>
            <a:pPr marL="0" indent="0" algn="ctr">
              <a:buNone/>
            </a:pPr>
            <a:r>
              <a:rPr lang="fr-FR" sz="2800" dirty="0" err="1">
                <a:effectLst/>
                <a:latin typeface="Calibri" panose="020F0502020204030204" pitchFamily="34" charset="0"/>
              </a:rPr>
              <a:t>Jésus</a:t>
            </a:r>
            <a:r>
              <a:rPr lang="fr-FR" sz="2800" dirty="0">
                <a:effectLst/>
                <a:latin typeface="Calibri" panose="020F0502020204030204" pitchFamily="34" charset="0"/>
              </a:rPr>
              <a:t> accepte sans rien dire.</a:t>
            </a:r>
          </a:p>
          <a:p>
            <a:pPr marL="457200" lvl="1" indent="0" algn="ctr">
              <a:lnSpc>
                <a:spcPct val="120000"/>
              </a:lnSpc>
              <a:buNone/>
            </a:pPr>
            <a:br>
              <a:rPr lang="fr-FR" dirty="0">
                <a:effectLst/>
                <a:latin typeface="Calibri" panose="020F0502020204030204" pitchFamily="34" charset="0"/>
              </a:rPr>
            </a:br>
            <a:r>
              <a:rPr lang="fr-FR" sz="2800" dirty="0">
                <a:effectLst/>
                <a:latin typeface="Calibri" panose="020F0502020204030204" pitchFamily="34" charset="0"/>
              </a:rPr>
              <a:t>Il offre sa vie </a:t>
            </a:r>
          </a:p>
          <a:p>
            <a:pPr marL="457200" lvl="1" indent="0" algn="ctr">
              <a:lnSpc>
                <a:spcPct val="120000"/>
              </a:lnSpc>
              <a:buNone/>
            </a:pPr>
            <a:r>
              <a:rPr lang="fr-FR" sz="2800" dirty="0">
                <a:effectLst/>
                <a:latin typeface="Calibri" panose="020F0502020204030204" pitchFamily="34" charset="0"/>
              </a:rPr>
              <a:t>pour nous sauver. </a:t>
            </a:r>
          </a:p>
          <a:p>
            <a:pPr marL="457200" lvl="1" indent="0" algn="ctr">
              <a:lnSpc>
                <a:spcPct val="120000"/>
              </a:lnSpc>
              <a:buNone/>
            </a:pPr>
            <a:br>
              <a:rPr lang="fr-FR" dirty="0"/>
            </a:br>
            <a:r>
              <a:rPr lang="fr-FR" sz="2800" i="1" dirty="0" err="1">
                <a:effectLst/>
                <a:latin typeface="Calibri" panose="020F0502020204030204" pitchFamily="34" charset="0"/>
              </a:rPr>
              <a:t>Prière</a:t>
            </a:r>
            <a:r>
              <a:rPr lang="fr-FR" sz="2800" i="1" dirty="0">
                <a:effectLst/>
                <a:latin typeface="Calibri" panose="020F0502020204030204" pitchFamily="34" charset="0"/>
              </a:rPr>
              <a:t> : </a:t>
            </a:r>
          </a:p>
          <a:p>
            <a:pPr marL="457200" lvl="1" indent="0" algn="ctr">
              <a:lnSpc>
                <a:spcPct val="120000"/>
              </a:lnSpc>
              <a:buNone/>
            </a:pPr>
            <a:r>
              <a:rPr lang="fr-FR" sz="2800" b="1" i="1" dirty="0">
                <a:effectLst/>
                <a:latin typeface="Calibri" panose="020F0502020204030204" pitchFamily="34" charset="0"/>
              </a:rPr>
              <a:t>Merci </a:t>
            </a:r>
            <a:r>
              <a:rPr lang="fr-FR" sz="2800" b="1" i="1" dirty="0" err="1">
                <a:effectLst/>
                <a:latin typeface="Calibri" panose="020F0502020204030204" pitchFamily="34" charset="0"/>
              </a:rPr>
              <a:t>Jésus</a:t>
            </a:r>
            <a:r>
              <a:rPr lang="fr-FR" sz="2800" b="1" i="1" dirty="0">
                <a:effectLst/>
                <a:latin typeface="Calibri" panose="020F0502020204030204" pitchFamily="34" charset="0"/>
              </a:rPr>
              <a:t> d’avoir donné ta vie pour nous</a:t>
            </a:r>
            <a:r>
              <a:rPr lang="fr-FR" sz="2800" i="1" dirty="0">
                <a:effectLst/>
                <a:latin typeface="Calibri" panose="020F0502020204030204" pitchFamily="34" charset="0"/>
              </a:rPr>
              <a:t>. </a:t>
            </a:r>
            <a:br>
              <a:rPr lang="fr-FR" sz="2800" dirty="0"/>
            </a:br>
            <a:endParaRPr lang="fr-FR" sz="2800" dirty="0"/>
          </a:p>
        </p:txBody>
      </p:sp>
    </p:spTree>
    <p:extLst>
      <p:ext uri="{BB962C8B-B14F-4D97-AF65-F5344CB8AC3E}">
        <p14:creationId xmlns:p14="http://schemas.microsoft.com/office/powerpoint/2010/main" val="3511317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FFDED1-22DF-4A83-5E3E-74D04A4CFB7F}"/>
              </a:ext>
            </a:extLst>
          </p:cNvPr>
          <p:cNvSpPr>
            <a:spLocks noGrp="1"/>
          </p:cNvSpPr>
          <p:nvPr>
            <p:ph type="title"/>
          </p:nvPr>
        </p:nvSpPr>
        <p:spPr>
          <a:xfrm>
            <a:off x="331741" y="3012072"/>
            <a:ext cx="4576011" cy="1325563"/>
          </a:xfrm>
        </p:spPr>
        <p:txBody>
          <a:bodyPr>
            <a:noAutofit/>
          </a:bodyPr>
          <a:lstStyle/>
          <a:p>
            <a:pPr algn="ctr"/>
            <a:r>
              <a:rPr lang="fr-FR" sz="2200" b="1" dirty="0">
                <a:effectLst/>
                <a:latin typeface="Calibri" panose="020F0502020204030204" pitchFamily="34" charset="0"/>
              </a:rPr>
              <a:t>10ème station : </a:t>
            </a:r>
            <a:br>
              <a:rPr lang="fr-FR" sz="2200" b="1" dirty="0">
                <a:effectLst/>
                <a:latin typeface="Calibri" panose="020F0502020204030204" pitchFamily="34" charset="0"/>
              </a:rPr>
            </a:br>
            <a:r>
              <a:rPr lang="fr-FR" sz="2200" b="1" dirty="0" err="1">
                <a:effectLst/>
                <a:latin typeface="Calibri" panose="020F0502020204030204" pitchFamily="34" charset="0"/>
              </a:rPr>
              <a:t>Jésus</a:t>
            </a:r>
            <a:r>
              <a:rPr lang="fr-FR" sz="2200" b="1" dirty="0">
                <a:effectLst/>
                <a:latin typeface="Calibri" panose="020F0502020204030204" pitchFamily="34" charset="0"/>
              </a:rPr>
              <a:t> est </a:t>
            </a:r>
            <a:r>
              <a:rPr lang="fr-FR" sz="2200" b="1" dirty="0" err="1">
                <a:effectLst/>
                <a:latin typeface="Calibri" panose="020F0502020204030204" pitchFamily="34" charset="0"/>
              </a:rPr>
              <a:t>dépouille</a:t>
            </a:r>
            <a:r>
              <a:rPr lang="fr-FR" sz="2200" b="1" dirty="0">
                <a:effectLst/>
                <a:latin typeface="Calibri" panose="020F0502020204030204" pitchFamily="34" charset="0"/>
              </a:rPr>
              <a:t>́ de ses </a:t>
            </a:r>
            <a:r>
              <a:rPr lang="fr-FR" sz="2200" b="1" dirty="0" err="1">
                <a:effectLst/>
                <a:latin typeface="Calibri" panose="020F0502020204030204" pitchFamily="34" charset="0"/>
              </a:rPr>
              <a:t>vêtements</a:t>
            </a:r>
            <a:r>
              <a:rPr lang="fr-FR" sz="2200" b="1" dirty="0">
                <a:effectLst/>
                <a:latin typeface="Calibri" panose="020F0502020204030204" pitchFamily="34" charset="0"/>
              </a:rPr>
              <a:t>.</a:t>
            </a:r>
            <a:br>
              <a:rPr lang="fr-FR" sz="2200" b="1" dirty="0">
                <a:effectLst/>
                <a:latin typeface="Calibri" panose="020F0502020204030204" pitchFamily="34" charset="0"/>
              </a:rPr>
            </a:br>
            <a:r>
              <a:rPr lang="fr-FR" sz="2200" b="1" dirty="0">
                <a:effectLst/>
                <a:latin typeface="Calibri" panose="020F0502020204030204" pitchFamily="34" charset="0"/>
              </a:rPr>
              <a:t> </a:t>
            </a:r>
            <a:br>
              <a:rPr lang="fr-FR" sz="2200" dirty="0"/>
            </a:br>
            <a:r>
              <a:rPr lang="fr-FR" sz="2200" b="1" i="1" dirty="0">
                <a:solidFill>
                  <a:srgbClr val="4270C1"/>
                </a:solidFill>
                <a:effectLst/>
                <a:latin typeface="Calibri" panose="020F0502020204030204" pitchFamily="34" charset="0"/>
              </a:rPr>
              <a:t>Nous t’adorons </a:t>
            </a:r>
            <a:r>
              <a:rPr lang="fr-FR" sz="2200" b="1" i="1" dirty="0" err="1">
                <a:solidFill>
                  <a:srgbClr val="4270C1"/>
                </a:solidFill>
                <a:effectLst/>
                <a:latin typeface="Calibri" panose="020F0502020204030204" pitchFamily="34" charset="0"/>
              </a:rPr>
              <a:t>Jésus</a:t>
            </a:r>
            <a:r>
              <a:rPr lang="fr-FR" sz="2200" b="1" i="1" dirty="0">
                <a:solidFill>
                  <a:srgbClr val="4270C1"/>
                </a:solidFill>
                <a:effectLst/>
                <a:latin typeface="Calibri" panose="020F0502020204030204" pitchFamily="34" charset="0"/>
              </a:rPr>
              <a:t> </a:t>
            </a:r>
            <a:br>
              <a:rPr lang="fr-FR" sz="2200" b="1" i="1" dirty="0">
                <a:solidFill>
                  <a:srgbClr val="4270C1"/>
                </a:solidFill>
                <a:effectLst/>
                <a:latin typeface="Calibri" panose="020F0502020204030204" pitchFamily="34" charset="0"/>
              </a:rPr>
            </a:br>
            <a:r>
              <a:rPr lang="fr-FR" sz="2200" b="1" i="1" dirty="0">
                <a:solidFill>
                  <a:srgbClr val="4270C1"/>
                </a:solidFill>
                <a:effectLst/>
                <a:latin typeface="Calibri" panose="020F0502020204030204" pitchFamily="34" charset="0"/>
              </a:rPr>
              <a:t>et nous te disons merci. </a:t>
            </a:r>
            <a:br>
              <a:rPr lang="fr-FR" sz="2200" b="1" i="1" dirty="0">
                <a:solidFill>
                  <a:srgbClr val="4270C1"/>
                </a:solidFill>
                <a:effectLst/>
                <a:latin typeface="Calibri" panose="020F0502020204030204" pitchFamily="34" charset="0"/>
              </a:rPr>
            </a:br>
            <a:r>
              <a:rPr lang="fr-FR" sz="2200" b="1" i="1" dirty="0">
                <a:solidFill>
                  <a:srgbClr val="4270C1"/>
                </a:solidFill>
                <a:effectLst/>
                <a:latin typeface="Calibri" panose="020F0502020204030204" pitchFamily="34" charset="0"/>
              </a:rPr>
              <a:t>Par toi, Dieu nous pardonne. </a:t>
            </a:r>
            <a:br>
              <a:rPr lang="fr-FR" sz="2200" b="1" i="1" dirty="0">
                <a:solidFill>
                  <a:srgbClr val="4270C1"/>
                </a:solidFill>
                <a:effectLst/>
                <a:latin typeface="Calibri" panose="020F0502020204030204" pitchFamily="34" charset="0"/>
              </a:rPr>
            </a:br>
            <a:br>
              <a:rPr lang="fr-FR" sz="2200" dirty="0"/>
            </a:br>
            <a:r>
              <a:rPr lang="fr-FR" sz="2200" dirty="0">
                <a:effectLst/>
                <a:latin typeface="Calibri" panose="020F0502020204030204" pitchFamily="34" charset="0"/>
              </a:rPr>
              <a:t>On </a:t>
            </a:r>
            <a:r>
              <a:rPr lang="fr-FR" sz="2200" dirty="0" err="1">
                <a:effectLst/>
                <a:latin typeface="Calibri" panose="020F0502020204030204" pitchFamily="34" charset="0"/>
              </a:rPr>
              <a:t>enlève</a:t>
            </a:r>
            <a:r>
              <a:rPr lang="fr-FR" sz="2200" dirty="0">
                <a:effectLst/>
                <a:latin typeface="Calibri" panose="020F0502020204030204" pitchFamily="34" charset="0"/>
              </a:rPr>
              <a:t> à </a:t>
            </a:r>
            <a:r>
              <a:rPr lang="fr-FR" sz="2200" dirty="0" err="1">
                <a:effectLst/>
                <a:latin typeface="Calibri" panose="020F0502020204030204" pitchFamily="34" charset="0"/>
              </a:rPr>
              <a:t>Jésus</a:t>
            </a:r>
            <a:r>
              <a:rPr lang="fr-FR" sz="2200" dirty="0">
                <a:effectLst/>
                <a:latin typeface="Calibri" panose="020F0502020204030204" pitchFamily="34" charset="0"/>
              </a:rPr>
              <a:t> ses habits.</a:t>
            </a:r>
            <a:br>
              <a:rPr lang="fr-FR" sz="2200" dirty="0">
                <a:effectLst/>
                <a:latin typeface="Calibri" panose="020F0502020204030204" pitchFamily="34" charset="0"/>
              </a:rPr>
            </a:br>
            <a:r>
              <a:rPr lang="fr-FR" sz="2200" dirty="0">
                <a:effectLst/>
                <a:latin typeface="Calibri" panose="020F0502020204030204" pitchFamily="34" charset="0"/>
              </a:rPr>
              <a:t>Il n’a plus rien à lui, </a:t>
            </a:r>
            <a:br>
              <a:rPr lang="fr-FR" sz="2200" dirty="0">
                <a:effectLst/>
                <a:latin typeface="Calibri" panose="020F0502020204030204" pitchFamily="34" charset="0"/>
              </a:rPr>
            </a:br>
            <a:r>
              <a:rPr lang="fr-FR" sz="2200" dirty="0">
                <a:effectLst/>
                <a:latin typeface="Calibri" panose="020F0502020204030204" pitchFamily="34" charset="0"/>
              </a:rPr>
              <a:t>il a tout donné par amour. </a:t>
            </a:r>
            <a:br>
              <a:rPr lang="fr-FR" sz="2200" dirty="0">
                <a:effectLst/>
                <a:latin typeface="Calibri" panose="020F0502020204030204" pitchFamily="34" charset="0"/>
              </a:rPr>
            </a:br>
            <a:br>
              <a:rPr lang="fr-FR" sz="2200" dirty="0"/>
            </a:br>
            <a:r>
              <a:rPr lang="fr-FR" sz="2200" i="1" dirty="0" err="1">
                <a:effectLst/>
                <a:latin typeface="Calibri" panose="020F0502020204030204" pitchFamily="34" charset="0"/>
              </a:rPr>
              <a:t>Prière</a:t>
            </a:r>
            <a:r>
              <a:rPr lang="fr-FR" sz="2200" i="1" dirty="0">
                <a:effectLst/>
                <a:latin typeface="Calibri" panose="020F0502020204030204" pitchFamily="34" charset="0"/>
              </a:rPr>
              <a:t> : </a:t>
            </a:r>
            <a:br>
              <a:rPr lang="fr-FR" sz="2200" i="1" dirty="0">
                <a:effectLst/>
                <a:latin typeface="Calibri" panose="020F0502020204030204" pitchFamily="34" charset="0"/>
              </a:rPr>
            </a:br>
            <a:r>
              <a:rPr lang="fr-FR" sz="2200" b="1" i="1" dirty="0">
                <a:effectLst/>
                <a:latin typeface="Calibri" panose="020F0502020204030204" pitchFamily="34" charset="0"/>
              </a:rPr>
              <a:t>Tu es le pauvre, tu n’as plus rien Seigneur </a:t>
            </a:r>
            <a:r>
              <a:rPr lang="fr-FR" sz="2200" b="1" i="1" dirty="0" err="1">
                <a:effectLst/>
                <a:latin typeface="Calibri" panose="020F0502020204030204" pitchFamily="34" charset="0"/>
              </a:rPr>
              <a:t>Jésus</a:t>
            </a:r>
            <a:r>
              <a:rPr lang="fr-FR" sz="2200" b="1" i="1" dirty="0">
                <a:effectLst/>
                <a:latin typeface="Calibri" panose="020F0502020204030204" pitchFamily="34" charset="0"/>
              </a:rPr>
              <a:t>. </a:t>
            </a:r>
            <a:br>
              <a:rPr lang="fr-FR" sz="2200" b="1" i="1" dirty="0">
                <a:effectLst/>
                <a:latin typeface="Calibri" panose="020F0502020204030204" pitchFamily="34" charset="0"/>
              </a:rPr>
            </a:br>
            <a:r>
              <a:rPr lang="fr-FR" sz="2200" b="1" i="1" dirty="0">
                <a:effectLst/>
                <a:latin typeface="Calibri" panose="020F0502020204030204" pitchFamily="34" charset="0"/>
              </a:rPr>
              <a:t>Tu es la gloire de Dieu. </a:t>
            </a:r>
            <a:r>
              <a:rPr lang="fr-FR" sz="2200" b="1" i="1" dirty="0" err="1">
                <a:effectLst/>
                <a:latin typeface="Calibri" panose="020F0502020204030204" pitchFamily="34" charset="0"/>
              </a:rPr>
              <a:t>Jésus</a:t>
            </a:r>
            <a:r>
              <a:rPr lang="fr-FR" sz="2200" b="1" i="1" dirty="0">
                <a:effectLst/>
                <a:latin typeface="Calibri" panose="020F0502020204030204" pitchFamily="34" charset="0"/>
              </a:rPr>
              <a:t>, tu es la joie du </a:t>
            </a:r>
            <a:r>
              <a:rPr lang="fr-FR" sz="2200" b="1" i="1" dirty="0" err="1">
                <a:effectLst/>
                <a:latin typeface="Calibri" panose="020F0502020204030204" pitchFamily="34" charset="0"/>
              </a:rPr>
              <a:t>Père</a:t>
            </a:r>
            <a:r>
              <a:rPr lang="fr-FR" sz="2200" i="1" dirty="0">
                <a:effectLst/>
                <a:latin typeface="Calibri" panose="020F0502020204030204" pitchFamily="34" charset="0"/>
              </a:rPr>
              <a:t>. </a:t>
            </a:r>
            <a:br>
              <a:rPr lang="fr-FR" sz="2200" dirty="0"/>
            </a:br>
            <a:endParaRPr lang="fr-FR" sz="2200" dirty="0"/>
          </a:p>
        </p:txBody>
      </p:sp>
      <p:pic>
        <p:nvPicPr>
          <p:cNvPr id="5" name="Espace réservé du contenu 4">
            <a:extLst>
              <a:ext uri="{FF2B5EF4-FFF2-40B4-BE49-F238E27FC236}">
                <a16:creationId xmlns:a16="http://schemas.microsoft.com/office/drawing/2014/main" id="{EFA4D8A6-6C1C-971E-5281-B07B645F9AC2}"/>
              </a:ext>
            </a:extLst>
          </p:cNvPr>
          <p:cNvPicPr>
            <a:picLocks noGrp="1" noChangeAspect="1"/>
          </p:cNvPicPr>
          <p:nvPr>
            <p:ph idx="1"/>
          </p:nvPr>
        </p:nvPicPr>
        <p:blipFill rotWithShape="1">
          <a:blip r:embed="rId2"/>
          <a:srcRect l="3891"/>
          <a:stretch/>
        </p:blipFill>
        <p:spPr>
          <a:xfrm rot="5400000">
            <a:off x="6058469" y="-375210"/>
            <a:ext cx="4891368" cy="7192801"/>
          </a:xfrm>
        </p:spPr>
      </p:pic>
    </p:spTree>
    <p:extLst>
      <p:ext uri="{BB962C8B-B14F-4D97-AF65-F5344CB8AC3E}">
        <p14:creationId xmlns:p14="http://schemas.microsoft.com/office/powerpoint/2010/main" val="2445956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3664CF-FB0D-9C7E-8517-9D9991758749}"/>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14F3C7DF-E923-05BB-A8FE-6224BB66D6FF}"/>
              </a:ext>
            </a:extLst>
          </p:cNvPr>
          <p:cNvPicPr>
            <a:picLocks noGrp="1" noChangeAspect="1"/>
          </p:cNvPicPr>
          <p:nvPr>
            <p:ph idx="1"/>
          </p:nvPr>
        </p:nvPicPr>
        <p:blipFill>
          <a:blip r:embed="rId2"/>
          <a:stretch>
            <a:fillRect/>
          </a:stretch>
        </p:blipFill>
        <p:spPr>
          <a:xfrm rot="5400000">
            <a:off x="2281185" y="-2040805"/>
            <a:ext cx="7440448" cy="10515601"/>
          </a:xfrm>
        </p:spPr>
      </p:pic>
    </p:spTree>
    <p:extLst>
      <p:ext uri="{BB962C8B-B14F-4D97-AF65-F5344CB8AC3E}">
        <p14:creationId xmlns:p14="http://schemas.microsoft.com/office/powerpoint/2010/main" val="3969959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3664CF-FB0D-9C7E-8517-9D9991758749}"/>
              </a:ext>
            </a:extLst>
          </p:cNvPr>
          <p:cNvSpPr>
            <a:spLocks noGrp="1"/>
          </p:cNvSpPr>
          <p:nvPr>
            <p:ph type="title"/>
          </p:nvPr>
        </p:nvSpPr>
        <p:spPr>
          <a:xfrm>
            <a:off x="681790" y="2554873"/>
            <a:ext cx="3866147" cy="1325563"/>
          </a:xfrm>
        </p:spPr>
        <p:txBody>
          <a:bodyPr>
            <a:noAutofit/>
          </a:bodyPr>
          <a:lstStyle/>
          <a:p>
            <a:pPr algn="ctr"/>
            <a:r>
              <a:rPr lang="fr-FR" sz="2200" b="1" dirty="0">
                <a:effectLst/>
                <a:latin typeface="Calibri" panose="020F0502020204030204" pitchFamily="34" charset="0"/>
              </a:rPr>
              <a:t>11ème station : </a:t>
            </a:r>
            <a:br>
              <a:rPr lang="fr-FR" sz="2200" b="1" dirty="0">
                <a:effectLst/>
                <a:latin typeface="Calibri" panose="020F0502020204030204" pitchFamily="34" charset="0"/>
              </a:rPr>
            </a:br>
            <a:r>
              <a:rPr lang="fr-FR" sz="2200" b="1" dirty="0" err="1">
                <a:effectLst/>
                <a:latin typeface="Calibri" panose="020F0502020204030204" pitchFamily="34" charset="0"/>
              </a:rPr>
              <a:t>Jésus</a:t>
            </a:r>
            <a:r>
              <a:rPr lang="fr-FR" sz="2200" b="1" dirty="0">
                <a:effectLst/>
                <a:latin typeface="Calibri" panose="020F0502020204030204" pitchFamily="34" charset="0"/>
              </a:rPr>
              <a:t> est cloué sur la croix. </a:t>
            </a:r>
            <a:br>
              <a:rPr lang="fr-FR" sz="2200" dirty="0"/>
            </a:br>
            <a:br>
              <a:rPr lang="fr-FR" sz="2200" dirty="0"/>
            </a:br>
            <a:r>
              <a:rPr lang="fr-FR" sz="2200" b="1" i="1" dirty="0">
                <a:solidFill>
                  <a:srgbClr val="4270C1"/>
                </a:solidFill>
                <a:effectLst/>
                <a:latin typeface="Calibri" panose="020F0502020204030204" pitchFamily="34" charset="0"/>
              </a:rPr>
              <a:t>Nous t’adorons </a:t>
            </a:r>
            <a:r>
              <a:rPr lang="fr-FR" sz="2200" b="1" i="1" dirty="0" err="1">
                <a:solidFill>
                  <a:srgbClr val="4270C1"/>
                </a:solidFill>
                <a:effectLst/>
                <a:latin typeface="Calibri" panose="020F0502020204030204" pitchFamily="34" charset="0"/>
              </a:rPr>
              <a:t>Jésus</a:t>
            </a:r>
            <a:r>
              <a:rPr lang="fr-FR" sz="2200" b="1" i="1" dirty="0">
                <a:solidFill>
                  <a:srgbClr val="4270C1"/>
                </a:solidFill>
                <a:effectLst/>
                <a:latin typeface="Calibri" panose="020F0502020204030204" pitchFamily="34" charset="0"/>
              </a:rPr>
              <a:t> </a:t>
            </a:r>
            <a:br>
              <a:rPr lang="fr-FR" sz="2200" b="1" i="1" dirty="0">
                <a:solidFill>
                  <a:srgbClr val="4270C1"/>
                </a:solidFill>
                <a:effectLst/>
                <a:latin typeface="Calibri" panose="020F0502020204030204" pitchFamily="34" charset="0"/>
              </a:rPr>
            </a:br>
            <a:r>
              <a:rPr lang="fr-FR" sz="2200" b="1" i="1" dirty="0">
                <a:solidFill>
                  <a:srgbClr val="4270C1"/>
                </a:solidFill>
                <a:effectLst/>
                <a:latin typeface="Calibri" panose="020F0502020204030204" pitchFamily="34" charset="0"/>
              </a:rPr>
              <a:t>et nous te disons merci. </a:t>
            </a:r>
            <a:br>
              <a:rPr lang="fr-FR" sz="2200" b="1" i="1" dirty="0">
                <a:solidFill>
                  <a:srgbClr val="4270C1"/>
                </a:solidFill>
                <a:effectLst/>
                <a:latin typeface="Calibri" panose="020F0502020204030204" pitchFamily="34" charset="0"/>
              </a:rPr>
            </a:br>
            <a:r>
              <a:rPr lang="fr-FR" sz="2200" b="1" i="1" dirty="0">
                <a:solidFill>
                  <a:srgbClr val="4270C1"/>
                </a:solidFill>
                <a:effectLst/>
                <a:latin typeface="Calibri" panose="020F0502020204030204" pitchFamily="34" charset="0"/>
              </a:rPr>
              <a:t>Par toi, Dieu nous pardonne. </a:t>
            </a:r>
            <a:br>
              <a:rPr lang="fr-FR" sz="2200" b="1" i="1" dirty="0">
                <a:solidFill>
                  <a:srgbClr val="4270C1"/>
                </a:solidFill>
                <a:effectLst/>
                <a:latin typeface="Calibri" panose="020F0502020204030204" pitchFamily="34" charset="0"/>
              </a:rPr>
            </a:br>
            <a:br>
              <a:rPr lang="fr-FR" sz="2200" dirty="0"/>
            </a:br>
            <a:r>
              <a:rPr lang="fr-FR" sz="2200" dirty="0" err="1">
                <a:effectLst/>
                <a:latin typeface="Calibri" panose="020F0502020204030204" pitchFamily="34" charset="0"/>
              </a:rPr>
              <a:t>Jésus</a:t>
            </a:r>
            <a:r>
              <a:rPr lang="fr-FR" sz="2200" dirty="0">
                <a:effectLst/>
                <a:latin typeface="Calibri" panose="020F0502020204030204" pitchFamily="34" charset="0"/>
              </a:rPr>
              <a:t> est cloué sur la croix par les soldats.</a:t>
            </a:r>
            <a:br>
              <a:rPr lang="fr-FR" sz="2200" dirty="0">
                <a:effectLst/>
                <a:latin typeface="Calibri" panose="020F0502020204030204" pitchFamily="34" charset="0"/>
              </a:rPr>
            </a:br>
            <a:r>
              <a:rPr lang="fr-FR" sz="2200" dirty="0" err="1">
                <a:effectLst/>
                <a:latin typeface="Calibri" panose="020F0502020204030204" pitchFamily="34" charset="0"/>
              </a:rPr>
              <a:t>Jésus</a:t>
            </a:r>
            <a:r>
              <a:rPr lang="fr-FR" sz="2200" dirty="0">
                <a:effectLst/>
                <a:latin typeface="Calibri" panose="020F0502020204030204" pitchFamily="34" charset="0"/>
              </a:rPr>
              <a:t>, sur la Croix, tu as les bras grands ouverts, tu veux sauver tous les hommes.</a:t>
            </a:r>
            <a:br>
              <a:rPr lang="fr-FR" sz="2200" dirty="0">
                <a:effectLst/>
                <a:latin typeface="Calibri" panose="020F0502020204030204" pitchFamily="34" charset="0"/>
              </a:rPr>
            </a:br>
            <a:r>
              <a:rPr lang="fr-FR" sz="2200" dirty="0">
                <a:effectLst/>
                <a:latin typeface="Calibri" panose="020F0502020204030204" pitchFamily="34" charset="0"/>
              </a:rPr>
              <a:t> </a:t>
            </a:r>
            <a:br>
              <a:rPr lang="fr-FR" sz="2200" dirty="0"/>
            </a:br>
            <a:r>
              <a:rPr lang="fr-FR" sz="2200" i="1" dirty="0" err="1">
                <a:effectLst/>
                <a:latin typeface="Calibri" panose="020F0502020204030204" pitchFamily="34" charset="0"/>
              </a:rPr>
              <a:t>Prière</a:t>
            </a:r>
            <a:r>
              <a:rPr lang="fr-FR" sz="2200" i="1" dirty="0">
                <a:effectLst/>
                <a:latin typeface="Calibri" panose="020F0502020204030204" pitchFamily="34" charset="0"/>
              </a:rPr>
              <a:t> : </a:t>
            </a:r>
            <a:br>
              <a:rPr lang="fr-FR" sz="2200" i="1" dirty="0">
                <a:effectLst/>
                <a:latin typeface="Calibri" panose="020F0502020204030204" pitchFamily="34" charset="0"/>
              </a:rPr>
            </a:br>
            <a:r>
              <a:rPr lang="fr-FR" sz="2200" b="1" i="1" dirty="0" err="1">
                <a:effectLst/>
                <a:latin typeface="Calibri" panose="020F0502020204030204" pitchFamily="34" charset="0"/>
              </a:rPr>
              <a:t>Jésus</a:t>
            </a:r>
            <a:r>
              <a:rPr lang="fr-FR" sz="2200" b="1" i="1" dirty="0">
                <a:effectLst/>
                <a:latin typeface="Calibri" panose="020F0502020204030204" pitchFamily="34" charset="0"/>
              </a:rPr>
              <a:t>, je regarde ta croix </a:t>
            </a:r>
            <a:br>
              <a:rPr lang="fr-FR" sz="2200" b="1" i="1" dirty="0">
                <a:effectLst/>
                <a:latin typeface="Calibri" panose="020F0502020204030204" pitchFamily="34" charset="0"/>
              </a:rPr>
            </a:br>
            <a:r>
              <a:rPr lang="fr-FR" sz="2200" b="1" i="1" dirty="0">
                <a:effectLst/>
                <a:latin typeface="Calibri" panose="020F0502020204030204" pitchFamily="34" charset="0"/>
              </a:rPr>
              <a:t>avec amour</a:t>
            </a:r>
            <a:r>
              <a:rPr lang="fr-FR" sz="2200" i="1" dirty="0">
                <a:effectLst/>
                <a:latin typeface="Calibri" panose="020F0502020204030204" pitchFamily="34" charset="0"/>
              </a:rPr>
              <a:t>. </a:t>
            </a:r>
            <a:br>
              <a:rPr lang="fr-FR" sz="2200" dirty="0"/>
            </a:br>
            <a:endParaRPr lang="fr-FR" sz="2200" dirty="0"/>
          </a:p>
        </p:txBody>
      </p:sp>
      <p:pic>
        <p:nvPicPr>
          <p:cNvPr id="5" name="Espace réservé du contenu 4">
            <a:extLst>
              <a:ext uri="{FF2B5EF4-FFF2-40B4-BE49-F238E27FC236}">
                <a16:creationId xmlns:a16="http://schemas.microsoft.com/office/drawing/2014/main" id="{14F3C7DF-E923-05BB-A8FE-6224BB66D6FF}"/>
              </a:ext>
            </a:extLst>
          </p:cNvPr>
          <p:cNvPicPr>
            <a:picLocks noGrp="1" noChangeAspect="1"/>
          </p:cNvPicPr>
          <p:nvPr>
            <p:ph idx="1"/>
          </p:nvPr>
        </p:nvPicPr>
        <p:blipFill rotWithShape="1">
          <a:blip r:embed="rId2"/>
          <a:srcRect l="3571" r="1"/>
          <a:stretch/>
        </p:blipFill>
        <p:spPr>
          <a:xfrm rot="5400000">
            <a:off x="5951340" y="-417781"/>
            <a:ext cx="4777303" cy="7001826"/>
          </a:xfrm>
        </p:spPr>
      </p:pic>
    </p:spTree>
    <p:extLst>
      <p:ext uri="{BB962C8B-B14F-4D97-AF65-F5344CB8AC3E}">
        <p14:creationId xmlns:p14="http://schemas.microsoft.com/office/powerpoint/2010/main" val="912849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F6FB30-3EA8-72D6-2691-700388D6081A}"/>
              </a:ext>
            </a:extLst>
          </p:cNvPr>
          <p:cNvSpPr>
            <a:spLocks noGrp="1"/>
          </p:cNvSpPr>
          <p:nvPr>
            <p:ph type="title"/>
          </p:nvPr>
        </p:nvSpPr>
        <p:spPr/>
        <p:txBody>
          <a:bodyPr/>
          <a:lstStyle/>
          <a:p>
            <a:endParaRPr lang="fr-FR"/>
          </a:p>
        </p:txBody>
      </p:sp>
      <p:pic>
        <p:nvPicPr>
          <p:cNvPr id="9" name="Espace réservé du contenu 8">
            <a:extLst>
              <a:ext uri="{FF2B5EF4-FFF2-40B4-BE49-F238E27FC236}">
                <a16:creationId xmlns:a16="http://schemas.microsoft.com/office/drawing/2014/main" id="{6E90B465-2653-7E1F-5074-CAFB3BE9F428}"/>
              </a:ext>
            </a:extLst>
          </p:cNvPr>
          <p:cNvPicPr>
            <a:picLocks noGrp="1" noChangeAspect="1"/>
          </p:cNvPicPr>
          <p:nvPr>
            <p:ph idx="1"/>
          </p:nvPr>
        </p:nvPicPr>
        <p:blipFill>
          <a:blip r:embed="rId2"/>
          <a:stretch>
            <a:fillRect/>
          </a:stretch>
        </p:blipFill>
        <p:spPr>
          <a:xfrm rot="5400000">
            <a:off x="2540304" y="-1596273"/>
            <a:ext cx="7111392" cy="10050546"/>
          </a:xfrm>
        </p:spPr>
      </p:pic>
    </p:spTree>
    <p:extLst>
      <p:ext uri="{BB962C8B-B14F-4D97-AF65-F5344CB8AC3E}">
        <p14:creationId xmlns:p14="http://schemas.microsoft.com/office/powerpoint/2010/main" val="2681615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F6FB30-3EA8-72D6-2691-700388D6081A}"/>
              </a:ext>
            </a:extLst>
          </p:cNvPr>
          <p:cNvSpPr>
            <a:spLocks noGrp="1"/>
          </p:cNvSpPr>
          <p:nvPr>
            <p:ph type="title"/>
          </p:nvPr>
        </p:nvSpPr>
        <p:spPr>
          <a:xfrm>
            <a:off x="104274" y="2766218"/>
            <a:ext cx="4130842" cy="1325563"/>
          </a:xfrm>
        </p:spPr>
        <p:txBody>
          <a:bodyPr>
            <a:noAutofit/>
          </a:bodyPr>
          <a:lstStyle/>
          <a:p>
            <a:pPr algn="ctr"/>
            <a:r>
              <a:rPr lang="fr-FR" sz="2200" b="1" dirty="0">
                <a:effectLst/>
                <a:latin typeface="Calibri" panose="020F0502020204030204" pitchFamily="34" charset="0"/>
              </a:rPr>
              <a:t>12ème station : </a:t>
            </a:r>
            <a:br>
              <a:rPr lang="fr-FR" sz="2200" b="1" dirty="0">
                <a:effectLst/>
                <a:latin typeface="Calibri" panose="020F0502020204030204" pitchFamily="34" charset="0"/>
              </a:rPr>
            </a:br>
            <a:r>
              <a:rPr lang="fr-FR" sz="2200" b="1" dirty="0" err="1">
                <a:effectLst/>
                <a:latin typeface="Calibri" panose="020F0502020204030204" pitchFamily="34" charset="0"/>
              </a:rPr>
              <a:t>Jésus</a:t>
            </a:r>
            <a:r>
              <a:rPr lang="fr-FR" sz="2200" b="1" dirty="0">
                <a:effectLst/>
                <a:latin typeface="Calibri" panose="020F0502020204030204" pitchFamily="34" charset="0"/>
              </a:rPr>
              <a:t> meurt sur la croix. </a:t>
            </a:r>
            <a:br>
              <a:rPr lang="fr-FR" sz="2200" b="1" dirty="0">
                <a:effectLst/>
                <a:latin typeface="Calibri" panose="020F0502020204030204" pitchFamily="34" charset="0"/>
              </a:rPr>
            </a:br>
            <a:br>
              <a:rPr lang="fr-FR" sz="2200" dirty="0"/>
            </a:br>
            <a:r>
              <a:rPr lang="fr-FR" sz="2200" b="1" i="1" dirty="0">
                <a:solidFill>
                  <a:srgbClr val="4270C1"/>
                </a:solidFill>
                <a:effectLst/>
                <a:latin typeface="Calibri" panose="020F0502020204030204" pitchFamily="34" charset="0"/>
              </a:rPr>
              <a:t>Nous t’adorons </a:t>
            </a:r>
            <a:r>
              <a:rPr lang="fr-FR" sz="2200" b="1" i="1" dirty="0" err="1">
                <a:solidFill>
                  <a:srgbClr val="4270C1"/>
                </a:solidFill>
                <a:effectLst/>
                <a:latin typeface="Calibri" panose="020F0502020204030204" pitchFamily="34" charset="0"/>
              </a:rPr>
              <a:t>Jésus</a:t>
            </a:r>
            <a:r>
              <a:rPr lang="fr-FR" sz="2200" b="1" i="1" dirty="0">
                <a:solidFill>
                  <a:srgbClr val="4270C1"/>
                </a:solidFill>
                <a:effectLst/>
                <a:latin typeface="Calibri" panose="020F0502020204030204" pitchFamily="34" charset="0"/>
              </a:rPr>
              <a:t> </a:t>
            </a:r>
            <a:br>
              <a:rPr lang="fr-FR" sz="2200" b="1" i="1" dirty="0">
                <a:solidFill>
                  <a:srgbClr val="4270C1"/>
                </a:solidFill>
                <a:effectLst/>
                <a:latin typeface="Calibri" panose="020F0502020204030204" pitchFamily="34" charset="0"/>
              </a:rPr>
            </a:br>
            <a:r>
              <a:rPr lang="fr-FR" sz="2200" b="1" i="1" dirty="0">
                <a:solidFill>
                  <a:srgbClr val="4270C1"/>
                </a:solidFill>
                <a:effectLst/>
                <a:latin typeface="Calibri" panose="020F0502020204030204" pitchFamily="34" charset="0"/>
              </a:rPr>
              <a:t>et nous te disons merci. </a:t>
            </a:r>
            <a:br>
              <a:rPr lang="fr-FR" sz="2200" b="1" i="1" dirty="0">
                <a:solidFill>
                  <a:srgbClr val="4270C1"/>
                </a:solidFill>
                <a:effectLst/>
                <a:latin typeface="Calibri" panose="020F0502020204030204" pitchFamily="34" charset="0"/>
              </a:rPr>
            </a:br>
            <a:r>
              <a:rPr lang="fr-FR" sz="2200" b="1" i="1" dirty="0">
                <a:solidFill>
                  <a:srgbClr val="4270C1"/>
                </a:solidFill>
                <a:effectLst/>
                <a:latin typeface="Calibri" panose="020F0502020204030204" pitchFamily="34" charset="0"/>
              </a:rPr>
              <a:t>Par toi, Dieu nous pardonne. </a:t>
            </a:r>
            <a:br>
              <a:rPr lang="fr-FR" sz="2200" b="1" i="1" dirty="0">
                <a:solidFill>
                  <a:srgbClr val="4270C1"/>
                </a:solidFill>
                <a:effectLst/>
                <a:latin typeface="Calibri" panose="020F0502020204030204" pitchFamily="34" charset="0"/>
              </a:rPr>
            </a:br>
            <a:br>
              <a:rPr lang="fr-FR" sz="2200" dirty="0"/>
            </a:br>
            <a:r>
              <a:rPr lang="fr-FR" sz="2200" dirty="0">
                <a:effectLst/>
                <a:latin typeface="Calibri" panose="020F0502020204030204" pitchFamily="34" charset="0"/>
              </a:rPr>
              <a:t>Il dit : « </a:t>
            </a:r>
            <a:r>
              <a:rPr lang="fr-FR" sz="2200" dirty="0" err="1">
                <a:effectLst/>
                <a:latin typeface="Calibri" panose="020F0502020204030204" pitchFamily="34" charset="0"/>
              </a:rPr>
              <a:t>Père</a:t>
            </a:r>
            <a:r>
              <a:rPr lang="fr-FR" sz="2200" dirty="0">
                <a:effectLst/>
                <a:latin typeface="Calibri" panose="020F0502020204030204" pitchFamily="34" charset="0"/>
              </a:rPr>
              <a:t>, en tes mains, je remets mon esprit. » </a:t>
            </a:r>
            <a:br>
              <a:rPr lang="fr-FR" sz="2200" dirty="0">
                <a:effectLst/>
                <a:latin typeface="Calibri" panose="020F0502020204030204" pitchFamily="34" charset="0"/>
              </a:rPr>
            </a:br>
            <a:r>
              <a:rPr lang="fr-FR" sz="2200" dirty="0" err="1">
                <a:effectLst/>
                <a:latin typeface="Calibri" panose="020F0502020204030204" pitchFamily="34" charset="0"/>
              </a:rPr>
              <a:t>Jésus</a:t>
            </a:r>
            <a:r>
              <a:rPr lang="fr-FR" sz="2200" dirty="0">
                <a:effectLst/>
                <a:latin typeface="Calibri" panose="020F0502020204030204" pitchFamily="34" charset="0"/>
              </a:rPr>
              <a:t>, tu donnes ta vie </a:t>
            </a:r>
            <a:br>
              <a:rPr lang="fr-FR" sz="2200" dirty="0">
                <a:effectLst/>
                <a:latin typeface="Calibri" panose="020F0502020204030204" pitchFamily="34" charset="0"/>
              </a:rPr>
            </a:br>
            <a:r>
              <a:rPr lang="fr-FR" sz="2200" dirty="0">
                <a:effectLst/>
                <a:latin typeface="Calibri" panose="020F0502020204030204" pitchFamily="34" charset="0"/>
              </a:rPr>
              <a:t>pour me sauver du mal, du péché et de la mort.</a:t>
            </a:r>
            <a:br>
              <a:rPr lang="fr-FR" sz="2200" dirty="0">
                <a:effectLst/>
                <a:latin typeface="Calibri" panose="020F0502020204030204" pitchFamily="34" charset="0"/>
              </a:rPr>
            </a:br>
            <a:br>
              <a:rPr lang="fr-FR" sz="2200" dirty="0"/>
            </a:br>
            <a:r>
              <a:rPr lang="fr-FR" sz="2200" i="1" dirty="0" err="1">
                <a:effectLst/>
                <a:latin typeface="Calibri" panose="020F0502020204030204" pitchFamily="34" charset="0"/>
              </a:rPr>
              <a:t>Prière</a:t>
            </a:r>
            <a:r>
              <a:rPr lang="fr-FR" sz="2200" i="1" dirty="0">
                <a:effectLst/>
                <a:latin typeface="Calibri" panose="020F0502020204030204" pitchFamily="34" charset="0"/>
              </a:rPr>
              <a:t> : </a:t>
            </a:r>
            <a:br>
              <a:rPr lang="fr-FR" sz="2200" i="1" dirty="0">
                <a:effectLst/>
                <a:latin typeface="Calibri" panose="020F0502020204030204" pitchFamily="34" charset="0"/>
              </a:rPr>
            </a:br>
            <a:r>
              <a:rPr lang="fr-FR" sz="2200" b="1" i="1" dirty="0" err="1">
                <a:effectLst/>
                <a:latin typeface="Calibri" panose="020F0502020204030204" pitchFamily="34" charset="0"/>
              </a:rPr>
              <a:t>Jésus</a:t>
            </a:r>
            <a:r>
              <a:rPr lang="fr-FR" sz="2200" b="1" i="1" dirty="0">
                <a:effectLst/>
                <a:latin typeface="Calibri" panose="020F0502020204030204" pitchFamily="34" charset="0"/>
              </a:rPr>
              <a:t>, </a:t>
            </a:r>
            <a:br>
              <a:rPr lang="fr-FR" sz="2200" b="1" i="1" dirty="0">
                <a:effectLst/>
                <a:latin typeface="Calibri" panose="020F0502020204030204" pitchFamily="34" charset="0"/>
              </a:rPr>
            </a:br>
            <a:r>
              <a:rPr lang="fr-FR" sz="2200" b="1" i="1" dirty="0">
                <a:effectLst/>
                <a:latin typeface="Calibri" panose="020F0502020204030204" pitchFamily="34" charset="0"/>
              </a:rPr>
              <a:t>je te donne mon cœur </a:t>
            </a:r>
            <a:br>
              <a:rPr lang="fr-FR" sz="2200" b="1" i="1" dirty="0">
                <a:effectLst/>
                <a:latin typeface="Calibri" panose="020F0502020204030204" pitchFamily="34" charset="0"/>
              </a:rPr>
            </a:br>
            <a:r>
              <a:rPr lang="fr-FR" sz="2200" b="1" i="1" dirty="0">
                <a:effectLst/>
                <a:latin typeface="Calibri" panose="020F0502020204030204" pitchFamily="34" charset="0"/>
              </a:rPr>
              <a:t>et te dit merci</a:t>
            </a:r>
            <a:r>
              <a:rPr lang="fr-FR" sz="2200" i="1" dirty="0">
                <a:effectLst/>
                <a:latin typeface="Calibri" panose="020F0502020204030204" pitchFamily="34" charset="0"/>
              </a:rPr>
              <a:t>. </a:t>
            </a:r>
            <a:br>
              <a:rPr lang="fr-FR" sz="2200" dirty="0"/>
            </a:br>
            <a:endParaRPr lang="fr-FR" sz="2200" dirty="0"/>
          </a:p>
        </p:txBody>
      </p:sp>
      <p:pic>
        <p:nvPicPr>
          <p:cNvPr id="9" name="Espace réservé du contenu 8">
            <a:extLst>
              <a:ext uri="{FF2B5EF4-FFF2-40B4-BE49-F238E27FC236}">
                <a16:creationId xmlns:a16="http://schemas.microsoft.com/office/drawing/2014/main" id="{6E90B465-2653-7E1F-5074-CAFB3BE9F428}"/>
              </a:ext>
            </a:extLst>
          </p:cNvPr>
          <p:cNvPicPr>
            <a:picLocks noGrp="1" noChangeAspect="1"/>
          </p:cNvPicPr>
          <p:nvPr>
            <p:ph idx="1"/>
          </p:nvPr>
        </p:nvPicPr>
        <p:blipFill rotWithShape="1">
          <a:blip r:embed="rId2"/>
          <a:srcRect l="1963"/>
          <a:stretch/>
        </p:blipFill>
        <p:spPr>
          <a:xfrm rot="5400000">
            <a:off x="5341402" y="-655147"/>
            <a:ext cx="5230969" cy="7541018"/>
          </a:xfrm>
        </p:spPr>
      </p:pic>
    </p:spTree>
    <p:extLst>
      <p:ext uri="{BB962C8B-B14F-4D97-AF65-F5344CB8AC3E}">
        <p14:creationId xmlns:p14="http://schemas.microsoft.com/office/powerpoint/2010/main" val="121777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406417-906F-7AB6-C331-704AE8BDC12F}"/>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3D9ED4DE-01B0-50A3-3302-A3C5D6E28BB8}"/>
              </a:ext>
            </a:extLst>
          </p:cNvPr>
          <p:cNvPicPr>
            <a:picLocks noGrp="1" noChangeAspect="1"/>
          </p:cNvPicPr>
          <p:nvPr>
            <p:ph idx="1"/>
          </p:nvPr>
        </p:nvPicPr>
        <p:blipFill>
          <a:blip r:embed="rId2"/>
          <a:stretch>
            <a:fillRect/>
          </a:stretch>
        </p:blipFill>
        <p:spPr>
          <a:xfrm rot="5400000">
            <a:off x="2437133" y="-1971986"/>
            <a:ext cx="7317763" cy="10342209"/>
          </a:xfrm>
        </p:spPr>
      </p:pic>
    </p:spTree>
    <p:extLst>
      <p:ext uri="{BB962C8B-B14F-4D97-AF65-F5344CB8AC3E}">
        <p14:creationId xmlns:p14="http://schemas.microsoft.com/office/powerpoint/2010/main" val="3972430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406417-906F-7AB6-C331-704AE8BDC12F}"/>
              </a:ext>
            </a:extLst>
          </p:cNvPr>
          <p:cNvSpPr>
            <a:spLocks noGrp="1"/>
          </p:cNvSpPr>
          <p:nvPr>
            <p:ph type="title"/>
          </p:nvPr>
        </p:nvSpPr>
        <p:spPr>
          <a:xfrm>
            <a:off x="178922" y="2766218"/>
            <a:ext cx="3745832" cy="1325563"/>
          </a:xfrm>
        </p:spPr>
        <p:txBody>
          <a:bodyPr>
            <a:noAutofit/>
          </a:bodyPr>
          <a:lstStyle/>
          <a:p>
            <a:pPr algn="ctr"/>
            <a:r>
              <a:rPr lang="fr-FR" sz="2200" b="1" dirty="0">
                <a:effectLst/>
                <a:latin typeface="Calibri" panose="020F0502020204030204" pitchFamily="34" charset="0"/>
              </a:rPr>
              <a:t>13ème station : </a:t>
            </a:r>
            <a:br>
              <a:rPr lang="fr-FR" sz="2200" b="1" dirty="0">
                <a:effectLst/>
                <a:latin typeface="Calibri" panose="020F0502020204030204" pitchFamily="34" charset="0"/>
              </a:rPr>
            </a:br>
            <a:r>
              <a:rPr lang="fr-FR" sz="2200" b="1" dirty="0" err="1">
                <a:effectLst/>
                <a:latin typeface="Calibri" panose="020F0502020204030204" pitchFamily="34" charset="0"/>
              </a:rPr>
              <a:t>Jésus</a:t>
            </a:r>
            <a:r>
              <a:rPr lang="fr-FR" sz="2200" b="1" dirty="0">
                <a:effectLst/>
                <a:latin typeface="Calibri" panose="020F0502020204030204" pitchFamily="34" charset="0"/>
              </a:rPr>
              <a:t> est descendu sur la Croix. </a:t>
            </a:r>
            <a:br>
              <a:rPr lang="fr-FR" sz="2200" b="1" dirty="0">
                <a:effectLst/>
                <a:latin typeface="Calibri" panose="020F0502020204030204" pitchFamily="34" charset="0"/>
              </a:rPr>
            </a:br>
            <a:br>
              <a:rPr lang="fr-FR" sz="2200" dirty="0"/>
            </a:br>
            <a:r>
              <a:rPr lang="fr-FR" sz="2200" b="1" i="1" dirty="0">
                <a:solidFill>
                  <a:srgbClr val="4270C1"/>
                </a:solidFill>
                <a:effectLst/>
                <a:latin typeface="Calibri" panose="020F0502020204030204" pitchFamily="34" charset="0"/>
              </a:rPr>
              <a:t>Nous t’adorons Jésus </a:t>
            </a:r>
            <a:br>
              <a:rPr lang="fr-FR" sz="2200" b="1" i="1" dirty="0">
                <a:solidFill>
                  <a:srgbClr val="4270C1"/>
                </a:solidFill>
                <a:effectLst/>
                <a:latin typeface="Calibri" panose="020F0502020204030204" pitchFamily="34" charset="0"/>
              </a:rPr>
            </a:br>
            <a:r>
              <a:rPr lang="fr-FR" sz="2200" b="1" i="1" dirty="0">
                <a:solidFill>
                  <a:srgbClr val="4270C1"/>
                </a:solidFill>
                <a:effectLst/>
                <a:latin typeface="Calibri" panose="020F0502020204030204" pitchFamily="34" charset="0"/>
              </a:rPr>
              <a:t>et nous te disons merci. </a:t>
            </a:r>
            <a:br>
              <a:rPr lang="fr-FR" sz="2200" b="1" i="1" dirty="0">
                <a:solidFill>
                  <a:srgbClr val="4270C1"/>
                </a:solidFill>
                <a:effectLst/>
                <a:latin typeface="Calibri" panose="020F0502020204030204" pitchFamily="34" charset="0"/>
              </a:rPr>
            </a:br>
            <a:r>
              <a:rPr lang="fr-FR" sz="2200" b="1" i="1" dirty="0">
                <a:solidFill>
                  <a:srgbClr val="4270C1"/>
                </a:solidFill>
                <a:effectLst/>
                <a:latin typeface="Calibri" panose="020F0502020204030204" pitchFamily="34" charset="0"/>
              </a:rPr>
              <a:t>Par toi, Dieu nous pardonne.</a:t>
            </a:r>
            <a:br>
              <a:rPr lang="fr-FR" sz="2200" b="1" i="1" dirty="0">
                <a:solidFill>
                  <a:srgbClr val="4270C1"/>
                </a:solidFill>
                <a:effectLst/>
                <a:latin typeface="Calibri" panose="020F0502020204030204" pitchFamily="34" charset="0"/>
              </a:rPr>
            </a:br>
            <a:br>
              <a:rPr lang="fr-FR" sz="2200" b="1" i="1" dirty="0">
                <a:solidFill>
                  <a:srgbClr val="4270C1"/>
                </a:solidFill>
                <a:effectLst/>
                <a:latin typeface="Calibri" panose="020F0502020204030204" pitchFamily="34" charset="0"/>
              </a:rPr>
            </a:br>
            <a:r>
              <a:rPr lang="fr-FR" sz="2200" b="1" i="1" dirty="0">
                <a:solidFill>
                  <a:srgbClr val="4270C1"/>
                </a:solidFill>
                <a:effectLst/>
                <a:latin typeface="Calibri" panose="020F0502020204030204" pitchFamily="34" charset="0"/>
              </a:rPr>
              <a:t> </a:t>
            </a:r>
            <a:r>
              <a:rPr lang="fr-FR" sz="2200" dirty="0">
                <a:effectLst/>
                <a:latin typeface="Calibri" panose="020F0502020204030204" pitchFamily="34" charset="0"/>
              </a:rPr>
              <a:t>Les soldats </a:t>
            </a:r>
            <a:r>
              <a:rPr lang="fr-FR" sz="2200" dirty="0" err="1">
                <a:effectLst/>
                <a:latin typeface="Calibri" panose="020F0502020204030204" pitchFamily="34" charset="0"/>
              </a:rPr>
              <a:t>détachent</a:t>
            </a:r>
            <a:r>
              <a:rPr lang="fr-FR" sz="2200" dirty="0">
                <a:effectLst/>
                <a:latin typeface="Calibri" panose="020F0502020204030204" pitchFamily="34" charset="0"/>
              </a:rPr>
              <a:t> </a:t>
            </a:r>
            <a:r>
              <a:rPr lang="fr-FR" sz="2200" dirty="0" err="1">
                <a:effectLst/>
                <a:latin typeface="Calibri" panose="020F0502020204030204" pitchFamily="34" charset="0"/>
              </a:rPr>
              <a:t>Jésus</a:t>
            </a:r>
            <a:r>
              <a:rPr lang="fr-FR" sz="2200" dirty="0">
                <a:effectLst/>
                <a:latin typeface="Calibri" panose="020F0502020204030204" pitchFamily="34" charset="0"/>
              </a:rPr>
              <a:t> </a:t>
            </a:r>
            <a:br>
              <a:rPr lang="fr-FR" sz="2200" dirty="0">
                <a:effectLst/>
                <a:latin typeface="Calibri" panose="020F0502020204030204" pitchFamily="34" charset="0"/>
              </a:rPr>
            </a:br>
            <a:r>
              <a:rPr lang="fr-FR" sz="2200" dirty="0">
                <a:effectLst/>
                <a:latin typeface="Calibri" panose="020F0502020204030204" pitchFamily="34" charset="0"/>
              </a:rPr>
              <a:t>de la croix. </a:t>
            </a:r>
            <a:br>
              <a:rPr lang="fr-FR" sz="2200" dirty="0">
                <a:effectLst/>
                <a:latin typeface="Calibri" panose="020F0502020204030204" pitchFamily="34" charset="0"/>
              </a:rPr>
            </a:br>
            <a:r>
              <a:rPr lang="fr-FR" sz="2200" dirty="0">
                <a:effectLst/>
                <a:latin typeface="Calibri" panose="020F0502020204030204" pitchFamily="34" charset="0"/>
              </a:rPr>
              <a:t>Marie le </a:t>
            </a:r>
            <a:r>
              <a:rPr lang="fr-FR" sz="2200" dirty="0" err="1">
                <a:effectLst/>
                <a:latin typeface="Calibri" panose="020F0502020204030204" pitchFamily="34" charset="0"/>
              </a:rPr>
              <a:t>reçoit</a:t>
            </a:r>
            <a:r>
              <a:rPr lang="fr-FR" sz="2200" dirty="0">
                <a:effectLst/>
                <a:latin typeface="Calibri" panose="020F0502020204030204" pitchFamily="34" charset="0"/>
              </a:rPr>
              <a:t> dans ses bras. </a:t>
            </a:r>
            <a:r>
              <a:rPr lang="fr-FR" sz="2200" dirty="0" err="1">
                <a:effectLst/>
                <a:latin typeface="Calibri" panose="020F0502020204030204" pitchFamily="34" charset="0"/>
              </a:rPr>
              <a:t>Jésus</a:t>
            </a:r>
            <a:r>
              <a:rPr lang="fr-FR" sz="2200" dirty="0">
                <a:effectLst/>
                <a:latin typeface="Calibri" panose="020F0502020204030204" pitchFamily="34" charset="0"/>
              </a:rPr>
              <a:t> est grand, mais il est toujours l’enfant de Marie. </a:t>
            </a:r>
            <a:br>
              <a:rPr lang="fr-FR" sz="2200" dirty="0">
                <a:effectLst/>
                <a:latin typeface="Calibri" panose="020F0502020204030204" pitchFamily="34" charset="0"/>
              </a:rPr>
            </a:br>
            <a:br>
              <a:rPr lang="fr-FR" sz="2200" dirty="0"/>
            </a:br>
            <a:r>
              <a:rPr lang="fr-FR" sz="2200" i="1" dirty="0" err="1">
                <a:effectLst/>
                <a:latin typeface="Calibri" panose="020F0502020204030204" pitchFamily="34" charset="0"/>
              </a:rPr>
              <a:t>Prière</a:t>
            </a:r>
            <a:r>
              <a:rPr lang="fr-FR" sz="2200" i="1" dirty="0">
                <a:effectLst/>
                <a:latin typeface="Calibri" panose="020F0502020204030204" pitchFamily="34" charset="0"/>
              </a:rPr>
              <a:t> :</a:t>
            </a:r>
            <a:br>
              <a:rPr lang="fr-FR" sz="2200" i="1" dirty="0">
                <a:effectLst/>
                <a:latin typeface="Calibri" panose="020F0502020204030204" pitchFamily="34" charset="0"/>
              </a:rPr>
            </a:br>
            <a:r>
              <a:rPr lang="fr-FR" sz="2200" i="1" dirty="0">
                <a:effectLst/>
                <a:latin typeface="Calibri" panose="020F0502020204030204" pitchFamily="34" charset="0"/>
              </a:rPr>
              <a:t> </a:t>
            </a:r>
            <a:r>
              <a:rPr lang="fr-FR" sz="2200" b="1" i="1" dirty="0">
                <a:effectLst/>
                <a:latin typeface="Calibri" panose="020F0502020204030204" pitchFamily="34" charset="0"/>
              </a:rPr>
              <a:t>Marie, apprend-nous à garder </a:t>
            </a:r>
            <a:r>
              <a:rPr lang="fr-FR" sz="2200" b="1" i="1" dirty="0" err="1">
                <a:effectLst/>
                <a:latin typeface="Calibri" panose="020F0502020204030204" pitchFamily="34" charset="0"/>
              </a:rPr>
              <a:t>Jésus</a:t>
            </a:r>
            <a:r>
              <a:rPr lang="fr-FR" sz="2200" b="1" i="1" dirty="0">
                <a:effectLst/>
                <a:latin typeface="Calibri" panose="020F0502020204030204" pitchFamily="34" charset="0"/>
              </a:rPr>
              <a:t> dans mon cœur, </a:t>
            </a:r>
            <a:br>
              <a:rPr lang="fr-FR" sz="2200" b="1" i="1" dirty="0">
                <a:effectLst/>
                <a:latin typeface="Calibri" panose="020F0502020204030204" pitchFamily="34" charset="0"/>
              </a:rPr>
            </a:br>
            <a:r>
              <a:rPr lang="fr-FR" sz="2200" b="1" i="1" dirty="0">
                <a:effectLst/>
                <a:latin typeface="Calibri" panose="020F0502020204030204" pitchFamily="34" charset="0"/>
              </a:rPr>
              <a:t>avec beaucoup d’amour, comme toi</a:t>
            </a:r>
            <a:r>
              <a:rPr lang="fr-FR" sz="2200" i="1" dirty="0">
                <a:effectLst/>
                <a:latin typeface="Calibri" panose="020F0502020204030204" pitchFamily="34" charset="0"/>
              </a:rPr>
              <a:t>. </a:t>
            </a:r>
            <a:br>
              <a:rPr lang="fr-FR" sz="2200" dirty="0"/>
            </a:br>
            <a:endParaRPr lang="fr-FR" sz="2200" dirty="0"/>
          </a:p>
        </p:txBody>
      </p:sp>
      <p:pic>
        <p:nvPicPr>
          <p:cNvPr id="5" name="Espace réservé du contenu 4">
            <a:extLst>
              <a:ext uri="{FF2B5EF4-FFF2-40B4-BE49-F238E27FC236}">
                <a16:creationId xmlns:a16="http://schemas.microsoft.com/office/drawing/2014/main" id="{3D9ED4DE-01B0-50A3-3302-A3C5D6E28BB8}"/>
              </a:ext>
            </a:extLst>
          </p:cNvPr>
          <p:cNvPicPr>
            <a:picLocks noGrp="1" noChangeAspect="1"/>
          </p:cNvPicPr>
          <p:nvPr>
            <p:ph idx="1"/>
          </p:nvPr>
        </p:nvPicPr>
        <p:blipFill rotWithShape="1">
          <a:blip r:embed="rId2"/>
          <a:srcRect l="2468"/>
          <a:stretch/>
        </p:blipFill>
        <p:spPr>
          <a:xfrm rot="5400000">
            <a:off x="5173213" y="-872199"/>
            <a:ext cx="5585700" cy="8094029"/>
          </a:xfrm>
        </p:spPr>
      </p:pic>
    </p:spTree>
    <p:extLst>
      <p:ext uri="{BB962C8B-B14F-4D97-AF65-F5344CB8AC3E}">
        <p14:creationId xmlns:p14="http://schemas.microsoft.com/office/powerpoint/2010/main" val="3196746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E0AC2D-A7B3-D8D3-CB45-E7F68CAF7ABE}"/>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87086A76-F429-CFE7-1997-51E28918B00D}"/>
              </a:ext>
            </a:extLst>
          </p:cNvPr>
          <p:cNvPicPr>
            <a:picLocks noGrp="1" noChangeAspect="1"/>
          </p:cNvPicPr>
          <p:nvPr>
            <p:ph idx="1"/>
          </p:nvPr>
        </p:nvPicPr>
        <p:blipFill>
          <a:blip r:embed="rId2"/>
          <a:stretch>
            <a:fillRect/>
          </a:stretch>
        </p:blipFill>
        <p:spPr>
          <a:xfrm rot="5400000">
            <a:off x="2463016" y="-1586112"/>
            <a:ext cx="6997973" cy="9890250"/>
          </a:xfrm>
        </p:spPr>
      </p:pic>
    </p:spTree>
    <p:extLst>
      <p:ext uri="{BB962C8B-B14F-4D97-AF65-F5344CB8AC3E}">
        <p14:creationId xmlns:p14="http://schemas.microsoft.com/office/powerpoint/2010/main" val="2902321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2422F4-973D-8F2E-2B03-29ED8413363D}"/>
              </a:ext>
            </a:extLst>
          </p:cNvPr>
          <p:cNvSpPr>
            <a:spLocks noGrp="1"/>
          </p:cNvSpPr>
          <p:nvPr>
            <p:ph type="title"/>
          </p:nvPr>
        </p:nvSpPr>
        <p:spPr>
          <a:xfrm>
            <a:off x="390380" y="2766218"/>
            <a:ext cx="3348789" cy="1325563"/>
          </a:xfrm>
        </p:spPr>
        <p:txBody>
          <a:bodyPr>
            <a:noAutofit/>
          </a:bodyPr>
          <a:lstStyle/>
          <a:p>
            <a:pPr algn="ctr"/>
            <a:r>
              <a:rPr lang="fr-FR" sz="2200" b="1" dirty="0">
                <a:effectLst/>
                <a:latin typeface="Calibri" panose="020F0502020204030204" pitchFamily="34" charset="0"/>
              </a:rPr>
              <a:t>14ème station : </a:t>
            </a:r>
            <a:br>
              <a:rPr lang="fr-FR" sz="2200" b="1" dirty="0">
                <a:effectLst/>
                <a:latin typeface="Calibri" panose="020F0502020204030204" pitchFamily="34" charset="0"/>
              </a:rPr>
            </a:br>
            <a:r>
              <a:rPr lang="fr-FR" sz="2200" b="1" dirty="0">
                <a:effectLst/>
                <a:latin typeface="Calibri" panose="020F0502020204030204" pitchFamily="34" charset="0"/>
              </a:rPr>
              <a:t>la </a:t>
            </a:r>
            <a:r>
              <a:rPr lang="fr-FR" sz="2200" b="1" dirty="0" err="1">
                <a:effectLst/>
                <a:latin typeface="Calibri" panose="020F0502020204030204" pitchFamily="34" charset="0"/>
              </a:rPr>
              <a:t>résurrection</a:t>
            </a:r>
            <a:r>
              <a:rPr lang="fr-FR" sz="2200" b="1" dirty="0">
                <a:effectLst/>
                <a:latin typeface="Calibri" panose="020F0502020204030204" pitchFamily="34" charset="0"/>
              </a:rPr>
              <a:t> de </a:t>
            </a:r>
            <a:r>
              <a:rPr lang="fr-FR" sz="2200" b="1" dirty="0" err="1">
                <a:effectLst/>
                <a:latin typeface="Calibri" panose="020F0502020204030204" pitchFamily="34" charset="0"/>
              </a:rPr>
              <a:t>Jésus</a:t>
            </a:r>
            <a:r>
              <a:rPr lang="fr-FR" sz="2200" b="1" dirty="0">
                <a:effectLst/>
                <a:latin typeface="Calibri" panose="020F0502020204030204" pitchFamily="34" charset="0"/>
              </a:rPr>
              <a:t>. </a:t>
            </a:r>
            <a:br>
              <a:rPr lang="fr-FR" sz="2200" i="1" dirty="0">
                <a:effectLst/>
                <a:latin typeface="Calibri" panose="020F0502020204030204" pitchFamily="34" charset="0"/>
              </a:rPr>
            </a:br>
            <a:br>
              <a:rPr lang="fr-FR" sz="2200" i="1" dirty="0">
                <a:effectLst/>
                <a:latin typeface="Calibri" panose="020F0502020204030204" pitchFamily="34" charset="0"/>
              </a:rPr>
            </a:br>
            <a:r>
              <a:rPr lang="fr-FR" sz="2200" b="1" i="1" dirty="0">
                <a:solidFill>
                  <a:srgbClr val="4270C1"/>
                </a:solidFill>
                <a:effectLst/>
                <a:latin typeface="Calibri" panose="020F0502020204030204" pitchFamily="34" charset="0"/>
              </a:rPr>
              <a:t>Nous t’adorons </a:t>
            </a:r>
            <a:r>
              <a:rPr lang="fr-FR" sz="2200" b="1" i="1" dirty="0" err="1">
                <a:solidFill>
                  <a:srgbClr val="4270C1"/>
                </a:solidFill>
                <a:effectLst/>
                <a:latin typeface="Calibri" panose="020F0502020204030204" pitchFamily="34" charset="0"/>
              </a:rPr>
              <a:t>Jésus</a:t>
            </a:r>
            <a:r>
              <a:rPr lang="fr-FR" sz="2200" b="1" i="1" dirty="0">
                <a:solidFill>
                  <a:srgbClr val="4270C1"/>
                </a:solidFill>
                <a:effectLst/>
                <a:latin typeface="Calibri" panose="020F0502020204030204" pitchFamily="34" charset="0"/>
              </a:rPr>
              <a:t> et nous te disons merci. Par toi, Dieu nous pardonne. </a:t>
            </a:r>
            <a:br>
              <a:rPr lang="fr-FR" sz="2200" b="1" i="1" dirty="0">
                <a:solidFill>
                  <a:srgbClr val="4270C1"/>
                </a:solidFill>
                <a:effectLst/>
                <a:latin typeface="Calibri" panose="020F0502020204030204" pitchFamily="34" charset="0"/>
              </a:rPr>
            </a:br>
            <a:br>
              <a:rPr lang="fr-FR" sz="2200" b="1" i="1" dirty="0">
                <a:solidFill>
                  <a:srgbClr val="4270C1"/>
                </a:solidFill>
                <a:effectLst/>
                <a:latin typeface="Calibri" panose="020F0502020204030204" pitchFamily="34" charset="0"/>
              </a:rPr>
            </a:br>
            <a:r>
              <a:rPr lang="fr-FR" sz="2200" dirty="0">
                <a:effectLst/>
                <a:latin typeface="Calibri" panose="020F0502020204030204" pitchFamily="34" charset="0"/>
              </a:rPr>
              <a:t>Le Corps de </a:t>
            </a:r>
            <a:r>
              <a:rPr lang="fr-FR" sz="2200" dirty="0" err="1">
                <a:effectLst/>
                <a:latin typeface="Calibri" panose="020F0502020204030204" pitchFamily="34" charset="0"/>
              </a:rPr>
              <a:t>Jésus</a:t>
            </a:r>
            <a:r>
              <a:rPr lang="fr-FR" sz="2200" dirty="0">
                <a:effectLst/>
                <a:latin typeface="Calibri" panose="020F0502020204030204" pitchFamily="34" charset="0"/>
              </a:rPr>
              <a:t> est mis dans un tombeau. La foi de Marie est </a:t>
            </a:r>
            <a:r>
              <a:rPr lang="fr-FR" sz="2200" dirty="0" err="1">
                <a:effectLst/>
                <a:latin typeface="Calibri" panose="020F0502020204030204" pitchFamily="34" charset="0"/>
              </a:rPr>
              <a:t>très</a:t>
            </a:r>
            <a:r>
              <a:rPr lang="fr-FR" sz="2200" dirty="0">
                <a:effectLst/>
                <a:latin typeface="Calibri" panose="020F0502020204030204" pitchFamily="34" charset="0"/>
              </a:rPr>
              <a:t> grande.</a:t>
            </a:r>
            <a:br>
              <a:rPr lang="fr-FR" sz="2200" dirty="0">
                <a:effectLst/>
                <a:latin typeface="Calibri" panose="020F0502020204030204" pitchFamily="34" charset="0"/>
              </a:rPr>
            </a:br>
            <a:r>
              <a:rPr lang="fr-FR" sz="2200" dirty="0">
                <a:effectLst/>
                <a:latin typeface="Calibri" panose="020F0502020204030204" pitchFamily="34" charset="0"/>
              </a:rPr>
              <a:t>Elle sait que </a:t>
            </a:r>
            <a:r>
              <a:rPr lang="fr-FR" sz="2200" dirty="0" err="1">
                <a:effectLst/>
                <a:latin typeface="Calibri" panose="020F0502020204030204" pitchFamily="34" charset="0"/>
              </a:rPr>
              <a:t>Jésus</a:t>
            </a:r>
            <a:r>
              <a:rPr lang="fr-FR" sz="2200" dirty="0">
                <a:effectLst/>
                <a:latin typeface="Calibri" panose="020F0502020204030204" pitchFamily="34" charset="0"/>
              </a:rPr>
              <a:t> est plus fort que la mort. </a:t>
            </a:r>
            <a:br>
              <a:rPr lang="fr-FR" sz="2200" dirty="0">
                <a:effectLst/>
                <a:latin typeface="Calibri" panose="020F0502020204030204" pitchFamily="34" charset="0"/>
              </a:rPr>
            </a:br>
            <a:br>
              <a:rPr lang="fr-FR" sz="2200" dirty="0"/>
            </a:br>
            <a:r>
              <a:rPr lang="fr-FR" sz="2200" i="1" dirty="0" err="1">
                <a:effectLst/>
                <a:latin typeface="Calibri" panose="020F0502020204030204" pitchFamily="34" charset="0"/>
              </a:rPr>
              <a:t>Prière</a:t>
            </a:r>
            <a:r>
              <a:rPr lang="fr-FR" sz="2200" i="1" dirty="0">
                <a:effectLst/>
                <a:latin typeface="Calibri" panose="020F0502020204030204" pitchFamily="34" charset="0"/>
              </a:rPr>
              <a:t> : </a:t>
            </a:r>
            <a:br>
              <a:rPr lang="fr-FR" sz="2200" i="1" dirty="0">
                <a:effectLst/>
                <a:latin typeface="Calibri" panose="020F0502020204030204" pitchFamily="34" charset="0"/>
              </a:rPr>
            </a:br>
            <a:r>
              <a:rPr lang="fr-FR" sz="2200" b="1" i="1" dirty="0">
                <a:effectLst/>
                <a:latin typeface="Calibri" panose="020F0502020204030204" pitchFamily="34" charset="0"/>
              </a:rPr>
              <a:t>Comme toi, Marie, je crois que </a:t>
            </a:r>
            <a:r>
              <a:rPr lang="fr-FR" sz="2200" b="1" i="1" dirty="0" err="1">
                <a:effectLst/>
                <a:latin typeface="Calibri" panose="020F0502020204030204" pitchFamily="34" charset="0"/>
              </a:rPr>
              <a:t>Jésus</a:t>
            </a:r>
            <a:r>
              <a:rPr lang="fr-FR" sz="2200" b="1" i="1" dirty="0">
                <a:effectLst/>
                <a:latin typeface="Calibri" panose="020F0502020204030204" pitchFamily="34" charset="0"/>
              </a:rPr>
              <a:t> est plus fort que tout</a:t>
            </a:r>
            <a:r>
              <a:rPr lang="fr-FR" sz="2200" i="1" dirty="0">
                <a:effectLst/>
                <a:latin typeface="Calibri" panose="020F0502020204030204" pitchFamily="34" charset="0"/>
              </a:rPr>
              <a:t>. </a:t>
            </a:r>
            <a:br>
              <a:rPr lang="fr-FR" sz="2200" dirty="0"/>
            </a:br>
            <a:endParaRPr lang="fr-FR" sz="2200" dirty="0"/>
          </a:p>
        </p:txBody>
      </p:sp>
      <p:sp>
        <p:nvSpPr>
          <p:cNvPr id="3" name="Espace réservé du contenu 2">
            <a:extLst>
              <a:ext uri="{FF2B5EF4-FFF2-40B4-BE49-F238E27FC236}">
                <a16:creationId xmlns:a16="http://schemas.microsoft.com/office/drawing/2014/main" id="{4C2B295E-727C-AA2E-D4BC-576646896FDC}"/>
              </a:ext>
            </a:extLst>
          </p:cNvPr>
          <p:cNvSpPr>
            <a:spLocks noGrp="1"/>
          </p:cNvSpPr>
          <p:nvPr>
            <p:ph idx="1"/>
          </p:nvPr>
        </p:nvSpPr>
        <p:spPr>
          <a:xfrm>
            <a:off x="6934200" y="1739816"/>
            <a:ext cx="10515600" cy="4351338"/>
          </a:xfrm>
        </p:spPr>
        <p:txBody>
          <a:bodyPr/>
          <a:lstStyle/>
          <a:p>
            <a:endParaRPr lang="fr-FR" dirty="0"/>
          </a:p>
          <a:p>
            <a:endParaRPr lang="fr-FR" dirty="0"/>
          </a:p>
          <a:p>
            <a:endParaRPr lang="fr-FR" dirty="0"/>
          </a:p>
        </p:txBody>
      </p:sp>
      <p:pic>
        <p:nvPicPr>
          <p:cNvPr id="4" name="Espace réservé du contenu 4">
            <a:extLst>
              <a:ext uri="{FF2B5EF4-FFF2-40B4-BE49-F238E27FC236}">
                <a16:creationId xmlns:a16="http://schemas.microsoft.com/office/drawing/2014/main" id="{81327B52-42FD-3CC8-C8EF-5E6E7D531158}"/>
              </a:ext>
            </a:extLst>
          </p:cNvPr>
          <p:cNvPicPr>
            <a:picLocks noChangeAspect="1"/>
          </p:cNvPicPr>
          <p:nvPr/>
        </p:nvPicPr>
        <p:blipFill rotWithShape="1">
          <a:blip r:embed="rId2"/>
          <a:srcRect l="1806"/>
          <a:stretch/>
        </p:blipFill>
        <p:spPr>
          <a:xfrm rot="5400000">
            <a:off x="5144389" y="-857922"/>
            <a:ext cx="5697614" cy="8200537"/>
          </a:xfrm>
          <a:prstGeom prst="rect">
            <a:avLst/>
          </a:prstGeom>
        </p:spPr>
      </p:pic>
    </p:spTree>
    <p:extLst>
      <p:ext uri="{BB962C8B-B14F-4D97-AF65-F5344CB8AC3E}">
        <p14:creationId xmlns:p14="http://schemas.microsoft.com/office/powerpoint/2010/main" val="3830281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462CAD-194D-DDDF-65E5-C0143CB0AE89}"/>
              </a:ext>
            </a:extLst>
          </p:cNvPr>
          <p:cNvSpPr>
            <a:spLocks noGrp="1"/>
          </p:cNvSpPr>
          <p:nvPr>
            <p:ph type="title"/>
          </p:nvPr>
        </p:nvSpPr>
        <p:spPr>
          <a:xfrm>
            <a:off x="896631" y="1404479"/>
            <a:ext cx="7888706" cy="1325563"/>
          </a:xfrm>
        </p:spPr>
        <p:txBody>
          <a:bodyPr>
            <a:normAutofit fontScale="90000"/>
          </a:bodyPr>
          <a:lstStyle/>
          <a:p>
            <a:r>
              <a:rPr lang="fr-FR" sz="2400" b="1" i="0" dirty="0">
                <a:solidFill>
                  <a:schemeClr val="accent2">
                    <a:lumMod val="75000"/>
                  </a:schemeClr>
                </a:solidFill>
                <a:effectLst/>
                <a:latin typeface="Arial" panose="020B0604020202020204" pitchFamily="34" charset="0"/>
              </a:rPr>
              <a:t>Notre Père, qui es aux cieux,</a:t>
            </a:r>
            <a:br>
              <a:rPr lang="fr-FR" sz="2400" b="1" i="0" dirty="0">
                <a:solidFill>
                  <a:schemeClr val="accent2">
                    <a:lumMod val="75000"/>
                  </a:schemeClr>
                </a:solidFill>
                <a:effectLst/>
                <a:latin typeface="Arial" panose="020B0604020202020204" pitchFamily="34" charset="0"/>
              </a:rPr>
            </a:br>
            <a:r>
              <a:rPr lang="fr-FR" sz="2400" b="1" i="0" dirty="0">
                <a:solidFill>
                  <a:schemeClr val="accent2">
                    <a:lumMod val="75000"/>
                  </a:schemeClr>
                </a:solidFill>
                <a:effectLst/>
                <a:latin typeface="Arial" panose="020B0604020202020204" pitchFamily="34" charset="0"/>
              </a:rPr>
              <a:t>que ton nom soit sanctifié,</a:t>
            </a:r>
            <a:br>
              <a:rPr lang="fr-FR" sz="2400" b="1" i="0" dirty="0">
                <a:solidFill>
                  <a:schemeClr val="accent2">
                    <a:lumMod val="75000"/>
                  </a:schemeClr>
                </a:solidFill>
                <a:effectLst/>
                <a:latin typeface="Arial" panose="020B0604020202020204" pitchFamily="34" charset="0"/>
              </a:rPr>
            </a:br>
            <a:r>
              <a:rPr lang="fr-FR" sz="2400" b="1" i="0" dirty="0">
                <a:solidFill>
                  <a:schemeClr val="accent2">
                    <a:lumMod val="75000"/>
                  </a:schemeClr>
                </a:solidFill>
                <a:effectLst/>
                <a:latin typeface="Arial" panose="020B0604020202020204" pitchFamily="34" charset="0"/>
              </a:rPr>
              <a:t>que ton règne vienne,</a:t>
            </a:r>
            <a:br>
              <a:rPr lang="fr-FR" sz="2400" b="1" i="0" dirty="0">
                <a:solidFill>
                  <a:schemeClr val="accent2">
                    <a:lumMod val="75000"/>
                  </a:schemeClr>
                </a:solidFill>
                <a:effectLst/>
                <a:latin typeface="Arial" panose="020B0604020202020204" pitchFamily="34" charset="0"/>
              </a:rPr>
            </a:br>
            <a:r>
              <a:rPr lang="fr-FR" sz="2400" b="1" i="0" dirty="0">
                <a:solidFill>
                  <a:schemeClr val="accent2">
                    <a:lumMod val="75000"/>
                  </a:schemeClr>
                </a:solidFill>
                <a:effectLst/>
                <a:latin typeface="Arial" panose="020B0604020202020204" pitchFamily="34" charset="0"/>
              </a:rPr>
              <a:t>que ta volonté soit faite sur la terre comme au ciel.</a:t>
            </a:r>
            <a:br>
              <a:rPr lang="fr-FR" sz="2400" b="1" i="0" dirty="0">
                <a:solidFill>
                  <a:schemeClr val="accent2">
                    <a:lumMod val="75000"/>
                  </a:schemeClr>
                </a:solidFill>
                <a:effectLst/>
                <a:latin typeface="Arial" panose="020B0604020202020204" pitchFamily="34" charset="0"/>
              </a:rPr>
            </a:br>
            <a:r>
              <a:rPr lang="fr-FR" sz="2400" b="1" i="0" dirty="0">
                <a:solidFill>
                  <a:schemeClr val="accent2">
                    <a:lumMod val="75000"/>
                  </a:schemeClr>
                </a:solidFill>
                <a:effectLst/>
                <a:latin typeface="Arial" panose="020B0604020202020204" pitchFamily="34" charset="0"/>
              </a:rPr>
              <a:t>Donne-nous aujourd’hui notre pain de ce jour.</a:t>
            </a:r>
            <a:br>
              <a:rPr lang="fr-FR" sz="2400" b="1" i="0" dirty="0">
                <a:solidFill>
                  <a:schemeClr val="accent2">
                    <a:lumMod val="75000"/>
                  </a:schemeClr>
                </a:solidFill>
                <a:effectLst/>
                <a:latin typeface="Arial" panose="020B0604020202020204" pitchFamily="34" charset="0"/>
              </a:rPr>
            </a:br>
            <a:r>
              <a:rPr lang="fr-FR" sz="2400" b="1" i="0" dirty="0">
                <a:solidFill>
                  <a:schemeClr val="accent2">
                    <a:lumMod val="75000"/>
                  </a:schemeClr>
                </a:solidFill>
                <a:effectLst/>
                <a:latin typeface="Arial" panose="020B0604020202020204" pitchFamily="34" charset="0"/>
              </a:rPr>
              <a:t>Pardonne-nous nos offenses,</a:t>
            </a:r>
            <a:br>
              <a:rPr lang="fr-FR" sz="2400" b="1" i="0" dirty="0">
                <a:solidFill>
                  <a:schemeClr val="accent2">
                    <a:lumMod val="75000"/>
                  </a:schemeClr>
                </a:solidFill>
                <a:effectLst/>
                <a:latin typeface="Arial" panose="020B0604020202020204" pitchFamily="34" charset="0"/>
              </a:rPr>
            </a:br>
            <a:r>
              <a:rPr lang="fr-FR" sz="2400" b="1" i="0" dirty="0">
                <a:solidFill>
                  <a:schemeClr val="accent2">
                    <a:lumMod val="75000"/>
                  </a:schemeClr>
                </a:solidFill>
                <a:effectLst/>
                <a:latin typeface="Arial" panose="020B0604020202020204" pitchFamily="34" charset="0"/>
              </a:rPr>
              <a:t>comme nous pardonnons aussi </a:t>
            </a:r>
            <a:br>
              <a:rPr lang="fr-FR" sz="2400" b="1" i="0" dirty="0">
                <a:solidFill>
                  <a:schemeClr val="accent2">
                    <a:lumMod val="75000"/>
                  </a:schemeClr>
                </a:solidFill>
                <a:effectLst/>
                <a:latin typeface="Arial" panose="020B0604020202020204" pitchFamily="34" charset="0"/>
              </a:rPr>
            </a:br>
            <a:r>
              <a:rPr lang="fr-FR" sz="2400" b="1" i="0" dirty="0">
                <a:solidFill>
                  <a:schemeClr val="accent2">
                    <a:lumMod val="75000"/>
                  </a:schemeClr>
                </a:solidFill>
                <a:effectLst/>
                <a:latin typeface="Arial" panose="020B0604020202020204" pitchFamily="34" charset="0"/>
              </a:rPr>
              <a:t>à ceux qui nous ont offensés.</a:t>
            </a:r>
            <a:br>
              <a:rPr lang="fr-FR" sz="2400" b="1" i="0" dirty="0">
                <a:solidFill>
                  <a:schemeClr val="accent2">
                    <a:lumMod val="75000"/>
                  </a:schemeClr>
                </a:solidFill>
                <a:effectLst/>
                <a:latin typeface="Arial" panose="020B0604020202020204" pitchFamily="34" charset="0"/>
              </a:rPr>
            </a:br>
            <a:r>
              <a:rPr lang="fr-FR" sz="2400" b="1" i="0" dirty="0">
                <a:solidFill>
                  <a:schemeClr val="accent2">
                    <a:lumMod val="75000"/>
                  </a:schemeClr>
                </a:solidFill>
                <a:effectLst/>
                <a:latin typeface="Arial" panose="020B0604020202020204" pitchFamily="34" charset="0"/>
              </a:rPr>
              <a:t>Et ne nous laisse pas entrer en tentation</a:t>
            </a:r>
            <a:br>
              <a:rPr lang="fr-FR" sz="2400" b="1" i="0" dirty="0">
                <a:solidFill>
                  <a:schemeClr val="accent2">
                    <a:lumMod val="75000"/>
                  </a:schemeClr>
                </a:solidFill>
                <a:effectLst/>
                <a:latin typeface="Arial" panose="020B0604020202020204" pitchFamily="34" charset="0"/>
              </a:rPr>
            </a:br>
            <a:r>
              <a:rPr lang="fr-FR" sz="2400" b="1" i="0" dirty="0">
                <a:solidFill>
                  <a:schemeClr val="accent2">
                    <a:lumMod val="75000"/>
                  </a:schemeClr>
                </a:solidFill>
                <a:effectLst/>
                <a:latin typeface="Arial" panose="020B0604020202020204" pitchFamily="34" charset="0"/>
              </a:rPr>
              <a:t>mais délivre-nous du Mal.</a:t>
            </a:r>
            <a:br>
              <a:rPr lang="fr-FR" sz="2400" b="1" i="0" dirty="0">
                <a:solidFill>
                  <a:schemeClr val="accent2">
                    <a:lumMod val="75000"/>
                  </a:schemeClr>
                </a:solidFill>
                <a:effectLst/>
                <a:latin typeface="Arial" panose="020B0604020202020204" pitchFamily="34" charset="0"/>
              </a:rPr>
            </a:br>
            <a:r>
              <a:rPr lang="fr-FR" sz="2400" b="1" i="0" dirty="0">
                <a:solidFill>
                  <a:schemeClr val="accent2">
                    <a:lumMod val="75000"/>
                  </a:schemeClr>
                </a:solidFill>
                <a:effectLst/>
                <a:latin typeface="Arial" panose="020B0604020202020204" pitchFamily="34" charset="0"/>
              </a:rPr>
              <a:t>Amen</a:t>
            </a:r>
            <a:br>
              <a:rPr lang="fr-FR" b="1" i="0" dirty="0">
                <a:solidFill>
                  <a:schemeClr val="accent2">
                    <a:lumMod val="75000"/>
                  </a:schemeClr>
                </a:solidFill>
                <a:effectLst/>
                <a:latin typeface="Arial" panose="020B0604020202020204" pitchFamily="34" charset="0"/>
              </a:rPr>
            </a:br>
            <a:endParaRPr lang="fr-FR" b="1" dirty="0">
              <a:solidFill>
                <a:schemeClr val="accent2">
                  <a:lumMod val="75000"/>
                </a:schemeClr>
              </a:solidFill>
            </a:endParaRPr>
          </a:p>
        </p:txBody>
      </p:sp>
      <p:sp>
        <p:nvSpPr>
          <p:cNvPr id="5" name="ZoneTexte 4">
            <a:extLst>
              <a:ext uri="{FF2B5EF4-FFF2-40B4-BE49-F238E27FC236}">
                <a16:creationId xmlns:a16="http://schemas.microsoft.com/office/drawing/2014/main" id="{FF4EF3EB-72DF-6502-7656-4BA208F5255E}"/>
              </a:ext>
            </a:extLst>
          </p:cNvPr>
          <p:cNvSpPr txBox="1"/>
          <p:nvPr/>
        </p:nvSpPr>
        <p:spPr>
          <a:xfrm>
            <a:off x="4523873" y="3937458"/>
            <a:ext cx="5919535" cy="2800767"/>
          </a:xfrm>
          <a:prstGeom prst="rect">
            <a:avLst/>
          </a:prstGeom>
          <a:noFill/>
        </p:spPr>
        <p:txBody>
          <a:bodyPr wrap="square">
            <a:spAutoFit/>
          </a:bodyPr>
          <a:lstStyle/>
          <a:p>
            <a:pPr algn="r"/>
            <a:r>
              <a:rPr lang="fr-FR" sz="2200" b="1" i="0" dirty="0">
                <a:solidFill>
                  <a:srgbClr val="00B0F0"/>
                </a:solidFill>
                <a:effectLst/>
                <a:latin typeface="Arial" panose="020B0604020202020204" pitchFamily="34" charset="0"/>
              </a:rPr>
              <a:t>Je vous salue Marie, pleine de grâce ;</a:t>
            </a:r>
            <a:br>
              <a:rPr lang="fr-FR" sz="2200" b="1" i="0" dirty="0">
                <a:solidFill>
                  <a:srgbClr val="00B0F0"/>
                </a:solidFill>
                <a:effectLst/>
                <a:latin typeface="Arial" panose="020B0604020202020204" pitchFamily="34" charset="0"/>
              </a:rPr>
            </a:br>
            <a:r>
              <a:rPr lang="fr-FR" sz="2200" b="1" i="0" dirty="0">
                <a:solidFill>
                  <a:srgbClr val="00B0F0"/>
                </a:solidFill>
                <a:effectLst/>
                <a:latin typeface="Arial" panose="020B0604020202020204" pitchFamily="34" charset="0"/>
              </a:rPr>
              <a:t>Le Seigneur est avec vous.</a:t>
            </a:r>
            <a:br>
              <a:rPr lang="fr-FR" sz="2200" b="1" i="0" dirty="0">
                <a:solidFill>
                  <a:srgbClr val="00B0F0"/>
                </a:solidFill>
                <a:effectLst/>
                <a:latin typeface="Arial" panose="020B0604020202020204" pitchFamily="34" charset="0"/>
              </a:rPr>
            </a:br>
            <a:r>
              <a:rPr lang="fr-FR" sz="2200" b="1" i="0" dirty="0">
                <a:solidFill>
                  <a:srgbClr val="00B0F0"/>
                </a:solidFill>
                <a:effectLst/>
                <a:latin typeface="Arial" panose="020B0604020202020204" pitchFamily="34" charset="0"/>
              </a:rPr>
              <a:t>Vous êtes bénie entre toutes les femmes</a:t>
            </a:r>
            <a:br>
              <a:rPr lang="fr-FR" sz="2200" b="1" i="0" dirty="0">
                <a:solidFill>
                  <a:srgbClr val="00B0F0"/>
                </a:solidFill>
                <a:effectLst/>
                <a:latin typeface="Arial" panose="020B0604020202020204" pitchFamily="34" charset="0"/>
              </a:rPr>
            </a:br>
            <a:r>
              <a:rPr lang="fr-FR" sz="2200" b="1" i="0" dirty="0">
                <a:solidFill>
                  <a:srgbClr val="00B0F0"/>
                </a:solidFill>
                <a:effectLst/>
                <a:latin typeface="Arial" panose="020B0604020202020204" pitchFamily="34" charset="0"/>
              </a:rPr>
              <a:t>Et Jésus, le fruit de vos entrailles, est béni.</a:t>
            </a:r>
            <a:br>
              <a:rPr lang="fr-FR" sz="2200" b="1" i="0" dirty="0">
                <a:solidFill>
                  <a:srgbClr val="00B0F0"/>
                </a:solidFill>
                <a:effectLst/>
                <a:latin typeface="Arial" panose="020B0604020202020204" pitchFamily="34" charset="0"/>
              </a:rPr>
            </a:br>
            <a:r>
              <a:rPr lang="fr-FR" sz="2200" b="1" i="0" dirty="0">
                <a:solidFill>
                  <a:srgbClr val="00B0F0"/>
                </a:solidFill>
                <a:effectLst/>
                <a:latin typeface="Arial" panose="020B0604020202020204" pitchFamily="34" charset="0"/>
              </a:rPr>
              <a:t>Sainte Marie, Mère de Dieu,</a:t>
            </a:r>
            <a:br>
              <a:rPr lang="fr-FR" sz="2200" b="1" i="0" dirty="0">
                <a:solidFill>
                  <a:srgbClr val="00B0F0"/>
                </a:solidFill>
                <a:effectLst/>
                <a:latin typeface="Arial" panose="020B0604020202020204" pitchFamily="34" charset="0"/>
              </a:rPr>
            </a:br>
            <a:r>
              <a:rPr lang="fr-FR" sz="2200" b="1" i="0" dirty="0">
                <a:solidFill>
                  <a:srgbClr val="00B0F0"/>
                </a:solidFill>
                <a:effectLst/>
                <a:latin typeface="Arial" panose="020B0604020202020204" pitchFamily="34" charset="0"/>
              </a:rPr>
              <a:t>Priez pour nous pauvres pécheurs,</a:t>
            </a:r>
            <a:br>
              <a:rPr lang="fr-FR" sz="2200" b="1" i="0" dirty="0">
                <a:solidFill>
                  <a:srgbClr val="00B0F0"/>
                </a:solidFill>
                <a:effectLst/>
                <a:latin typeface="Arial" panose="020B0604020202020204" pitchFamily="34" charset="0"/>
              </a:rPr>
            </a:br>
            <a:r>
              <a:rPr lang="fr-FR" sz="2200" b="1" i="0" dirty="0">
                <a:solidFill>
                  <a:srgbClr val="00B0F0"/>
                </a:solidFill>
                <a:effectLst/>
                <a:latin typeface="Arial" panose="020B0604020202020204" pitchFamily="34" charset="0"/>
              </a:rPr>
              <a:t>Maintenant et à l’heure de notre mort.</a:t>
            </a:r>
          </a:p>
          <a:p>
            <a:pPr algn="r"/>
            <a:r>
              <a:rPr lang="fr-FR" sz="2200" b="1" i="0" dirty="0">
                <a:solidFill>
                  <a:srgbClr val="00B0F0"/>
                </a:solidFill>
                <a:effectLst/>
                <a:latin typeface="Arial" panose="020B0604020202020204" pitchFamily="34" charset="0"/>
              </a:rPr>
              <a:t>Amen</a:t>
            </a:r>
          </a:p>
        </p:txBody>
      </p:sp>
      <p:pic>
        <p:nvPicPr>
          <p:cNvPr id="1026" name="Picture 2">
            <a:extLst>
              <a:ext uri="{FF2B5EF4-FFF2-40B4-BE49-F238E27FC236}">
                <a16:creationId xmlns:a16="http://schemas.microsoft.com/office/drawing/2014/main" id="{3492570B-4B8A-C31A-99FC-C96FAB8A62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497"/>
          <a:stretch/>
        </p:blipFill>
        <p:spPr bwMode="auto">
          <a:xfrm>
            <a:off x="2062080" y="4194842"/>
            <a:ext cx="237757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FC38AF2-EDCA-D276-0D0B-06E34848FD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6806" y="444042"/>
            <a:ext cx="19939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382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799CC6-7825-5B99-8CDA-1D836F3338A4}"/>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01F76E50-A624-761F-7C1D-38504AAF8876}"/>
              </a:ext>
            </a:extLst>
          </p:cNvPr>
          <p:cNvPicPr>
            <a:picLocks noGrp="1" noChangeAspect="1"/>
          </p:cNvPicPr>
          <p:nvPr>
            <p:ph idx="1"/>
          </p:nvPr>
        </p:nvPicPr>
        <p:blipFill>
          <a:blip r:embed="rId2"/>
          <a:stretch>
            <a:fillRect/>
          </a:stretch>
        </p:blipFill>
        <p:spPr>
          <a:xfrm rot="5400000">
            <a:off x="2389940" y="-1711752"/>
            <a:ext cx="7102096" cy="10037407"/>
          </a:xfrm>
        </p:spPr>
      </p:pic>
    </p:spTree>
    <p:extLst>
      <p:ext uri="{BB962C8B-B14F-4D97-AF65-F5344CB8AC3E}">
        <p14:creationId xmlns:p14="http://schemas.microsoft.com/office/powerpoint/2010/main" val="2265582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1D70A632-2A4E-7D14-ABBC-71421ADDE4FA}"/>
              </a:ext>
            </a:extLst>
          </p:cNvPr>
          <p:cNvSpPr>
            <a:spLocks noGrp="1"/>
          </p:cNvSpPr>
          <p:nvPr>
            <p:ph idx="1"/>
          </p:nvPr>
        </p:nvSpPr>
        <p:spPr>
          <a:xfrm>
            <a:off x="112036" y="267523"/>
            <a:ext cx="3701976" cy="6322953"/>
          </a:xfrm>
        </p:spPr>
        <p:txBody>
          <a:bodyPr>
            <a:normAutofit fontScale="92500" lnSpcReduction="20000"/>
          </a:bodyPr>
          <a:lstStyle/>
          <a:p>
            <a:pPr marL="0" indent="0" algn="ctr">
              <a:buNone/>
            </a:pPr>
            <a:r>
              <a:rPr lang="fr-FR" sz="2400" b="1" dirty="0">
                <a:effectLst/>
                <a:latin typeface="Calibri" panose="020F0502020204030204" pitchFamily="34" charset="0"/>
              </a:rPr>
              <a:t>2ème station : </a:t>
            </a:r>
          </a:p>
          <a:p>
            <a:pPr marL="0" indent="0" algn="ctr">
              <a:buNone/>
            </a:pPr>
            <a:r>
              <a:rPr lang="fr-FR" sz="2400" b="1" dirty="0" err="1">
                <a:effectLst/>
                <a:latin typeface="Calibri" panose="020F0502020204030204" pitchFamily="34" charset="0"/>
              </a:rPr>
              <a:t>Jésus</a:t>
            </a:r>
            <a:r>
              <a:rPr lang="fr-FR" sz="2400" b="1" dirty="0">
                <a:effectLst/>
                <a:latin typeface="Calibri" panose="020F0502020204030204" pitchFamily="34" charset="0"/>
              </a:rPr>
              <a:t> est chargé de sa Croix </a:t>
            </a:r>
            <a:endParaRPr lang="fr-FR" sz="2400" b="1" dirty="0"/>
          </a:p>
          <a:p>
            <a:pPr marL="0" indent="0" algn="ctr">
              <a:buNone/>
            </a:pPr>
            <a:br>
              <a:rPr lang="fr-FR" sz="2800" i="1" dirty="0">
                <a:effectLst/>
                <a:latin typeface="Calibri" panose="020F0502020204030204" pitchFamily="34" charset="0"/>
              </a:rPr>
            </a:br>
            <a:r>
              <a:rPr lang="fr-FR" sz="2400" b="1" i="1" dirty="0">
                <a:solidFill>
                  <a:srgbClr val="4270C1"/>
                </a:solidFill>
                <a:effectLst/>
                <a:latin typeface="Calibri" panose="020F0502020204030204" pitchFamily="34" charset="0"/>
              </a:rPr>
              <a:t>Nous t’adorons </a:t>
            </a:r>
            <a:r>
              <a:rPr lang="fr-FR" sz="2400" b="1" i="1" dirty="0" err="1">
                <a:solidFill>
                  <a:srgbClr val="4270C1"/>
                </a:solidFill>
                <a:effectLst/>
                <a:latin typeface="Calibri" panose="020F0502020204030204" pitchFamily="34" charset="0"/>
              </a:rPr>
              <a:t>Jésus</a:t>
            </a:r>
            <a:r>
              <a:rPr lang="fr-FR" sz="2400" b="1" i="1" dirty="0">
                <a:solidFill>
                  <a:srgbClr val="4270C1"/>
                </a:solidFill>
                <a:effectLst/>
                <a:latin typeface="Calibri" panose="020F0502020204030204" pitchFamily="34" charset="0"/>
              </a:rPr>
              <a:t> </a:t>
            </a:r>
          </a:p>
          <a:p>
            <a:pPr marL="0" indent="0" algn="ctr">
              <a:buNone/>
            </a:pPr>
            <a:r>
              <a:rPr lang="fr-FR" sz="2400" b="1" i="1" dirty="0">
                <a:solidFill>
                  <a:srgbClr val="4270C1"/>
                </a:solidFill>
                <a:effectLst/>
                <a:latin typeface="Calibri" panose="020F0502020204030204" pitchFamily="34" charset="0"/>
              </a:rPr>
              <a:t>et nous te disons merci. </a:t>
            </a:r>
          </a:p>
          <a:p>
            <a:pPr marL="0" indent="0" algn="ctr">
              <a:buNone/>
            </a:pPr>
            <a:r>
              <a:rPr lang="fr-FR" sz="2400" b="1" i="1" dirty="0">
                <a:solidFill>
                  <a:srgbClr val="4270C1"/>
                </a:solidFill>
                <a:effectLst/>
                <a:latin typeface="Calibri" panose="020F0502020204030204" pitchFamily="34" charset="0"/>
              </a:rPr>
              <a:t>Par toi, Dieu nous pardonne. </a:t>
            </a:r>
          </a:p>
          <a:p>
            <a:pPr marL="0" indent="0" algn="ctr">
              <a:buNone/>
            </a:pPr>
            <a:r>
              <a:rPr lang="fr-FR" sz="2400" dirty="0">
                <a:effectLst/>
                <a:latin typeface="Calibri" panose="020F0502020204030204" pitchFamily="34" charset="0"/>
              </a:rPr>
              <a:t>Les soldats mettent une croix </a:t>
            </a:r>
          </a:p>
          <a:p>
            <a:pPr marL="0" indent="0" algn="ctr">
              <a:buNone/>
            </a:pPr>
            <a:r>
              <a:rPr lang="fr-FR" sz="2400" dirty="0" err="1">
                <a:effectLst/>
                <a:latin typeface="Calibri" panose="020F0502020204030204" pitchFamily="34" charset="0"/>
              </a:rPr>
              <a:t>très</a:t>
            </a:r>
            <a:r>
              <a:rPr lang="fr-FR" sz="2400" dirty="0">
                <a:effectLst/>
                <a:latin typeface="Calibri" panose="020F0502020204030204" pitchFamily="34" charset="0"/>
              </a:rPr>
              <a:t> lourde sur les </a:t>
            </a:r>
            <a:r>
              <a:rPr lang="fr-FR" sz="2400" dirty="0" err="1">
                <a:effectLst/>
                <a:latin typeface="Calibri" panose="020F0502020204030204" pitchFamily="34" charset="0"/>
              </a:rPr>
              <a:t>épaules</a:t>
            </a:r>
            <a:r>
              <a:rPr lang="fr-FR" sz="2400" dirty="0">
                <a:effectLst/>
                <a:latin typeface="Calibri" panose="020F0502020204030204" pitchFamily="34" charset="0"/>
              </a:rPr>
              <a:t> de </a:t>
            </a:r>
            <a:r>
              <a:rPr lang="fr-FR" sz="2400" dirty="0" err="1">
                <a:effectLst/>
                <a:latin typeface="Calibri" panose="020F0502020204030204" pitchFamily="34" charset="0"/>
              </a:rPr>
              <a:t>Jésus</a:t>
            </a:r>
            <a:r>
              <a:rPr lang="fr-FR" sz="2400" dirty="0">
                <a:effectLst/>
                <a:latin typeface="Calibri" panose="020F0502020204030204" pitchFamily="34" charset="0"/>
              </a:rPr>
              <a:t>. </a:t>
            </a:r>
          </a:p>
          <a:p>
            <a:pPr marL="0" indent="0" algn="ctr">
              <a:buNone/>
            </a:pPr>
            <a:r>
              <a:rPr lang="fr-FR" sz="2400" dirty="0">
                <a:effectLst/>
                <a:latin typeface="Calibri" panose="020F0502020204030204" pitchFamily="34" charset="0"/>
              </a:rPr>
              <a:t>La croix blesse les </a:t>
            </a:r>
            <a:r>
              <a:rPr lang="fr-FR" sz="2400" dirty="0" err="1">
                <a:effectLst/>
                <a:latin typeface="Calibri" panose="020F0502020204030204" pitchFamily="34" charset="0"/>
              </a:rPr>
              <a:t>épaules</a:t>
            </a:r>
            <a:r>
              <a:rPr lang="fr-FR" sz="2400" dirty="0">
                <a:effectLst/>
                <a:latin typeface="Calibri" panose="020F0502020204030204" pitchFamily="34" charset="0"/>
              </a:rPr>
              <a:t> </a:t>
            </a:r>
          </a:p>
          <a:p>
            <a:pPr marL="0" indent="0" algn="ctr">
              <a:buNone/>
            </a:pPr>
            <a:r>
              <a:rPr lang="fr-FR" sz="2400" dirty="0">
                <a:effectLst/>
                <a:latin typeface="Calibri" panose="020F0502020204030204" pitchFamily="34" charset="0"/>
              </a:rPr>
              <a:t>et le dos de </a:t>
            </a:r>
            <a:r>
              <a:rPr lang="fr-FR" sz="2400" dirty="0" err="1">
                <a:effectLst/>
                <a:latin typeface="Calibri" panose="020F0502020204030204" pitchFamily="34" charset="0"/>
              </a:rPr>
              <a:t>Jésus</a:t>
            </a:r>
            <a:r>
              <a:rPr lang="fr-FR" sz="2400" dirty="0">
                <a:effectLst/>
                <a:latin typeface="Calibri" panose="020F0502020204030204" pitchFamily="34" charset="0"/>
              </a:rPr>
              <a:t>.</a:t>
            </a:r>
            <a:br>
              <a:rPr lang="fr-FR" sz="2400" dirty="0">
                <a:effectLst/>
                <a:latin typeface="Calibri" panose="020F0502020204030204" pitchFamily="34" charset="0"/>
              </a:rPr>
            </a:br>
            <a:endParaRPr lang="fr-FR" sz="2400" dirty="0">
              <a:effectLst/>
              <a:latin typeface="Calibri" panose="020F0502020204030204" pitchFamily="34" charset="0"/>
            </a:endParaRPr>
          </a:p>
          <a:p>
            <a:pPr marL="0" indent="0" algn="ctr">
              <a:buNone/>
            </a:pPr>
            <a:r>
              <a:rPr lang="fr-FR" sz="2400" dirty="0" err="1">
                <a:effectLst/>
                <a:latin typeface="Calibri" panose="020F0502020204030204" pitchFamily="34" charset="0"/>
              </a:rPr>
              <a:t>Jésus</a:t>
            </a:r>
            <a:r>
              <a:rPr lang="fr-FR" sz="2400" dirty="0">
                <a:effectLst/>
                <a:latin typeface="Calibri" panose="020F0502020204030204" pitchFamily="34" charset="0"/>
              </a:rPr>
              <a:t> porte tous les </a:t>
            </a:r>
            <a:r>
              <a:rPr lang="fr-FR" sz="2400" dirty="0" err="1">
                <a:effectLst/>
                <a:latin typeface="Calibri" panose="020F0502020204030204" pitchFamily="34" charset="0"/>
              </a:rPr>
              <a:t>péchés</a:t>
            </a:r>
            <a:r>
              <a:rPr lang="fr-FR" sz="2400" dirty="0">
                <a:effectLst/>
                <a:latin typeface="Calibri" panose="020F0502020204030204" pitchFamily="34" charset="0"/>
              </a:rPr>
              <a:t> du monde. </a:t>
            </a:r>
          </a:p>
          <a:p>
            <a:pPr marL="0" indent="0" algn="ctr">
              <a:buNone/>
            </a:pPr>
            <a:endParaRPr lang="fr-FR" sz="2400" dirty="0"/>
          </a:p>
          <a:p>
            <a:pPr marL="0" indent="0" algn="ctr">
              <a:buNone/>
            </a:pPr>
            <a:r>
              <a:rPr lang="fr-FR" sz="2400" i="1" dirty="0" err="1">
                <a:effectLst/>
                <a:latin typeface="Calibri" panose="020F0502020204030204" pitchFamily="34" charset="0"/>
              </a:rPr>
              <a:t>Prière</a:t>
            </a:r>
            <a:r>
              <a:rPr lang="fr-FR" sz="2400" i="1" dirty="0">
                <a:effectLst/>
                <a:latin typeface="Calibri" panose="020F0502020204030204" pitchFamily="34" charset="0"/>
              </a:rPr>
              <a:t> </a:t>
            </a:r>
            <a:r>
              <a:rPr lang="fr-FR" sz="2400" dirty="0">
                <a:effectLst/>
                <a:latin typeface="Calibri" panose="020F0502020204030204" pitchFamily="34" charset="0"/>
              </a:rPr>
              <a:t>: </a:t>
            </a:r>
          </a:p>
          <a:p>
            <a:pPr marL="0" indent="0" algn="ctr">
              <a:buNone/>
            </a:pPr>
            <a:r>
              <a:rPr lang="fr-FR" sz="2400" b="1" i="1" dirty="0">
                <a:effectLst/>
                <a:latin typeface="Calibri" panose="020F0502020204030204" pitchFamily="34" charset="0"/>
              </a:rPr>
              <a:t>Pardon, </a:t>
            </a:r>
            <a:r>
              <a:rPr lang="fr-FR" sz="2400" b="1" i="1" dirty="0" err="1">
                <a:effectLst/>
                <a:latin typeface="Calibri" panose="020F0502020204030204" pitchFamily="34" charset="0"/>
              </a:rPr>
              <a:t>Jésus</a:t>
            </a:r>
            <a:r>
              <a:rPr lang="fr-FR" sz="2400" b="1" i="1" dirty="0">
                <a:effectLst/>
                <a:latin typeface="Calibri" panose="020F0502020204030204" pitchFamily="34" charset="0"/>
              </a:rPr>
              <a:t> pour mes </a:t>
            </a:r>
            <a:r>
              <a:rPr lang="fr-FR" sz="2400" b="1" i="1" dirty="0" err="1">
                <a:effectLst/>
                <a:latin typeface="Calibri" panose="020F0502020204030204" pitchFamily="34" charset="0"/>
              </a:rPr>
              <a:t>péchés</a:t>
            </a:r>
            <a:r>
              <a:rPr lang="fr-FR" sz="2400" i="1" dirty="0">
                <a:effectLst/>
                <a:latin typeface="Calibri" panose="020F0502020204030204" pitchFamily="34" charset="0"/>
              </a:rPr>
              <a:t>. </a:t>
            </a:r>
            <a:endParaRPr lang="fr-FR" sz="2400" dirty="0"/>
          </a:p>
        </p:txBody>
      </p:sp>
      <p:pic>
        <p:nvPicPr>
          <p:cNvPr id="5" name="Espace réservé du contenu 4">
            <a:extLst>
              <a:ext uri="{FF2B5EF4-FFF2-40B4-BE49-F238E27FC236}">
                <a16:creationId xmlns:a16="http://schemas.microsoft.com/office/drawing/2014/main" id="{00C92D47-A233-A8CC-DF56-76094BCDF9E9}"/>
              </a:ext>
            </a:extLst>
          </p:cNvPr>
          <p:cNvPicPr>
            <a:picLocks noGrp="1" noChangeAspect="1"/>
          </p:cNvPicPr>
          <p:nvPr>
            <p:ph idx="1"/>
          </p:nvPr>
        </p:nvPicPr>
        <p:blipFill rotWithShape="1">
          <a:blip r:embed="rId2"/>
          <a:srcRect l="1990"/>
          <a:stretch/>
        </p:blipFill>
        <p:spPr>
          <a:xfrm rot="5400000">
            <a:off x="5427790" y="-580706"/>
            <a:ext cx="5298831" cy="7640860"/>
          </a:xfrm>
        </p:spPr>
      </p:pic>
    </p:spTree>
    <p:extLst>
      <p:ext uri="{BB962C8B-B14F-4D97-AF65-F5344CB8AC3E}">
        <p14:creationId xmlns:p14="http://schemas.microsoft.com/office/powerpoint/2010/main" val="932457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F6CF2A-97BE-6C5E-2429-D37DB15202F0}"/>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C908D7A9-54FB-383F-316B-7C0D81CF2941}"/>
              </a:ext>
            </a:extLst>
          </p:cNvPr>
          <p:cNvPicPr>
            <a:picLocks noGrp="1" noChangeAspect="1"/>
          </p:cNvPicPr>
          <p:nvPr>
            <p:ph idx="1"/>
          </p:nvPr>
        </p:nvPicPr>
        <p:blipFill>
          <a:blip r:embed="rId2"/>
          <a:stretch>
            <a:fillRect/>
          </a:stretch>
        </p:blipFill>
        <p:spPr>
          <a:xfrm rot="5400000">
            <a:off x="2418396" y="-1693804"/>
            <a:ext cx="7087222" cy="10016386"/>
          </a:xfrm>
        </p:spPr>
      </p:pic>
    </p:spTree>
    <p:extLst>
      <p:ext uri="{BB962C8B-B14F-4D97-AF65-F5344CB8AC3E}">
        <p14:creationId xmlns:p14="http://schemas.microsoft.com/office/powerpoint/2010/main" val="2015361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4EF5B6-44B1-7978-93CA-3C8AE6104206}"/>
              </a:ext>
            </a:extLst>
          </p:cNvPr>
          <p:cNvSpPr>
            <a:spLocks noGrp="1"/>
          </p:cNvSpPr>
          <p:nvPr>
            <p:ph type="title"/>
          </p:nvPr>
        </p:nvSpPr>
        <p:spPr>
          <a:xfrm>
            <a:off x="165905" y="2571558"/>
            <a:ext cx="4763947" cy="1325563"/>
          </a:xfrm>
        </p:spPr>
        <p:txBody>
          <a:bodyPr>
            <a:noAutofit/>
          </a:bodyPr>
          <a:lstStyle/>
          <a:p>
            <a:pPr algn="ctr"/>
            <a:r>
              <a:rPr lang="fr-FR" sz="2200" b="1" dirty="0">
                <a:effectLst/>
                <a:latin typeface="Calibri" panose="020F0502020204030204" pitchFamily="34" charset="0"/>
              </a:rPr>
              <a:t>3ème station : </a:t>
            </a:r>
            <a:br>
              <a:rPr lang="fr-FR" sz="2200" b="1" dirty="0">
                <a:effectLst/>
                <a:latin typeface="Calibri" panose="020F0502020204030204" pitchFamily="34" charset="0"/>
              </a:rPr>
            </a:br>
            <a:r>
              <a:rPr lang="fr-FR" sz="2200" b="1" dirty="0" err="1">
                <a:effectLst/>
                <a:latin typeface="Calibri" panose="020F0502020204030204" pitchFamily="34" charset="0"/>
              </a:rPr>
              <a:t>Jésus</a:t>
            </a:r>
            <a:r>
              <a:rPr lang="fr-FR" sz="2200" b="1" dirty="0">
                <a:effectLst/>
                <a:latin typeface="Calibri" panose="020F0502020204030204" pitchFamily="34" charset="0"/>
              </a:rPr>
              <a:t> tombe pour la </a:t>
            </a:r>
            <a:r>
              <a:rPr lang="fr-FR" sz="2200" b="1" dirty="0" err="1">
                <a:effectLst/>
                <a:latin typeface="Calibri" panose="020F0502020204030204" pitchFamily="34" charset="0"/>
              </a:rPr>
              <a:t>première</a:t>
            </a:r>
            <a:r>
              <a:rPr lang="fr-FR" sz="2200" b="1" dirty="0">
                <a:effectLst/>
                <a:latin typeface="Calibri" panose="020F0502020204030204" pitchFamily="34" charset="0"/>
              </a:rPr>
              <a:t> fois. </a:t>
            </a:r>
            <a:br>
              <a:rPr lang="fr-FR" sz="2200" dirty="0"/>
            </a:br>
            <a:br>
              <a:rPr lang="fr-FR" sz="2200" i="1" dirty="0">
                <a:effectLst/>
                <a:latin typeface="Calibri" panose="020F0502020204030204" pitchFamily="34" charset="0"/>
              </a:rPr>
            </a:br>
            <a:r>
              <a:rPr lang="fr-FR" sz="2200" i="1" dirty="0">
                <a:effectLst/>
                <a:latin typeface="Calibri" panose="020F0502020204030204" pitchFamily="34" charset="0"/>
              </a:rPr>
              <a:t> </a:t>
            </a:r>
            <a:r>
              <a:rPr lang="fr-FR" sz="2200" b="1" i="1" dirty="0">
                <a:solidFill>
                  <a:srgbClr val="4270C1"/>
                </a:solidFill>
                <a:effectLst/>
                <a:latin typeface="Calibri" panose="020F0502020204030204" pitchFamily="34" charset="0"/>
              </a:rPr>
              <a:t>Nous t’adorons </a:t>
            </a:r>
            <a:r>
              <a:rPr lang="fr-FR" sz="2200" b="1" i="1" dirty="0" err="1">
                <a:solidFill>
                  <a:srgbClr val="4270C1"/>
                </a:solidFill>
                <a:effectLst/>
                <a:latin typeface="Calibri" panose="020F0502020204030204" pitchFamily="34" charset="0"/>
              </a:rPr>
              <a:t>Jésus</a:t>
            </a:r>
            <a:r>
              <a:rPr lang="fr-FR" sz="2200" b="1" i="1" dirty="0">
                <a:solidFill>
                  <a:srgbClr val="4270C1"/>
                </a:solidFill>
                <a:effectLst/>
                <a:latin typeface="Calibri" panose="020F0502020204030204" pitchFamily="34" charset="0"/>
              </a:rPr>
              <a:t> </a:t>
            </a:r>
            <a:br>
              <a:rPr lang="fr-FR" sz="2200" b="1" i="1" dirty="0">
                <a:solidFill>
                  <a:srgbClr val="4270C1"/>
                </a:solidFill>
                <a:effectLst/>
                <a:latin typeface="Calibri" panose="020F0502020204030204" pitchFamily="34" charset="0"/>
              </a:rPr>
            </a:br>
            <a:r>
              <a:rPr lang="fr-FR" sz="2200" b="1" i="1" dirty="0">
                <a:solidFill>
                  <a:srgbClr val="4270C1"/>
                </a:solidFill>
                <a:effectLst/>
                <a:latin typeface="Calibri" panose="020F0502020204030204" pitchFamily="34" charset="0"/>
              </a:rPr>
              <a:t>et nous te disons merci. </a:t>
            </a:r>
            <a:br>
              <a:rPr lang="fr-FR" sz="2200" b="1" i="1" dirty="0">
                <a:solidFill>
                  <a:srgbClr val="4270C1"/>
                </a:solidFill>
                <a:effectLst/>
                <a:latin typeface="Calibri" panose="020F0502020204030204" pitchFamily="34" charset="0"/>
              </a:rPr>
            </a:br>
            <a:r>
              <a:rPr lang="fr-FR" sz="2200" b="1" i="1" dirty="0">
                <a:solidFill>
                  <a:srgbClr val="4270C1"/>
                </a:solidFill>
                <a:effectLst/>
                <a:latin typeface="Calibri" panose="020F0502020204030204" pitchFamily="34" charset="0"/>
              </a:rPr>
              <a:t>Par toi, Dieu nous pardonne. </a:t>
            </a:r>
            <a:br>
              <a:rPr lang="fr-FR" sz="2200" b="1" i="1" dirty="0">
                <a:solidFill>
                  <a:srgbClr val="4270C1"/>
                </a:solidFill>
                <a:effectLst/>
                <a:latin typeface="Calibri" panose="020F0502020204030204" pitchFamily="34" charset="0"/>
              </a:rPr>
            </a:br>
            <a:br>
              <a:rPr lang="fr-FR" sz="2200" dirty="0"/>
            </a:br>
            <a:r>
              <a:rPr lang="fr-FR" sz="2200" dirty="0" err="1">
                <a:effectLst/>
                <a:latin typeface="Calibri" panose="020F0502020204030204" pitchFamily="34" charset="0"/>
              </a:rPr>
              <a:t>Jésus</a:t>
            </a:r>
            <a:r>
              <a:rPr lang="fr-FR" sz="2200" dirty="0">
                <a:effectLst/>
                <a:latin typeface="Calibri" panose="020F0502020204030204" pitchFamily="34" charset="0"/>
              </a:rPr>
              <a:t> tombe. </a:t>
            </a:r>
            <a:br>
              <a:rPr lang="fr-FR" sz="2200" dirty="0">
                <a:effectLst/>
                <a:latin typeface="Calibri" panose="020F0502020204030204" pitchFamily="34" charset="0"/>
              </a:rPr>
            </a:br>
            <a:r>
              <a:rPr lang="fr-FR" sz="2200" dirty="0">
                <a:effectLst/>
                <a:latin typeface="Calibri" panose="020F0502020204030204" pitchFamily="34" charset="0"/>
              </a:rPr>
              <a:t>La croix est trop lourde. </a:t>
            </a:r>
            <a:br>
              <a:rPr lang="fr-FR" sz="2200" dirty="0">
                <a:effectLst/>
                <a:latin typeface="Calibri" panose="020F0502020204030204" pitchFamily="34" charset="0"/>
              </a:rPr>
            </a:br>
            <a:r>
              <a:rPr lang="fr-FR" sz="2200" dirty="0">
                <a:effectLst/>
                <a:latin typeface="Calibri" panose="020F0502020204030204" pitchFamily="34" charset="0"/>
              </a:rPr>
              <a:t>Son corps est fatigué et blessé. </a:t>
            </a:r>
            <a:br>
              <a:rPr lang="fr-FR" sz="2200" dirty="0">
                <a:effectLst/>
                <a:latin typeface="Calibri" panose="020F0502020204030204" pitchFamily="34" charset="0"/>
              </a:rPr>
            </a:br>
            <a:r>
              <a:rPr lang="fr-FR" sz="2200" dirty="0">
                <a:effectLst/>
                <a:latin typeface="Calibri" panose="020F0502020204030204" pitchFamily="34" charset="0"/>
              </a:rPr>
              <a:t>Plein de courage et par amour, </a:t>
            </a:r>
            <a:br>
              <a:rPr lang="fr-FR" sz="2200" dirty="0">
                <a:effectLst/>
                <a:latin typeface="Calibri" panose="020F0502020204030204" pitchFamily="34" charset="0"/>
              </a:rPr>
            </a:br>
            <a:r>
              <a:rPr lang="fr-FR" sz="2200" dirty="0" err="1">
                <a:effectLst/>
                <a:latin typeface="Calibri" panose="020F0502020204030204" pitchFamily="34" charset="0"/>
              </a:rPr>
              <a:t>Jésus</a:t>
            </a:r>
            <a:r>
              <a:rPr lang="fr-FR" sz="2200" dirty="0">
                <a:effectLst/>
                <a:latin typeface="Calibri" panose="020F0502020204030204" pitchFamily="34" charset="0"/>
              </a:rPr>
              <a:t> se </a:t>
            </a:r>
            <a:r>
              <a:rPr lang="fr-FR" sz="2200" dirty="0" err="1">
                <a:effectLst/>
                <a:latin typeface="Calibri" panose="020F0502020204030204" pitchFamily="34" charset="0"/>
              </a:rPr>
              <a:t>relève</a:t>
            </a:r>
            <a:r>
              <a:rPr lang="fr-FR" sz="2200" dirty="0">
                <a:effectLst/>
                <a:latin typeface="Calibri" panose="020F0502020204030204" pitchFamily="34" charset="0"/>
              </a:rPr>
              <a:t>. </a:t>
            </a:r>
            <a:br>
              <a:rPr lang="fr-FR" sz="2200" dirty="0">
                <a:effectLst/>
                <a:latin typeface="Calibri" panose="020F0502020204030204" pitchFamily="34" charset="0"/>
              </a:rPr>
            </a:br>
            <a:br>
              <a:rPr lang="fr-FR" sz="2200" dirty="0"/>
            </a:br>
            <a:r>
              <a:rPr lang="fr-FR" sz="2200" i="1" dirty="0" err="1">
                <a:effectLst/>
                <a:latin typeface="Calibri" panose="020F0502020204030204" pitchFamily="34" charset="0"/>
              </a:rPr>
              <a:t>Prière</a:t>
            </a:r>
            <a:r>
              <a:rPr lang="fr-FR" sz="2200" i="1" dirty="0">
                <a:effectLst/>
                <a:latin typeface="Calibri" panose="020F0502020204030204" pitchFamily="34" charset="0"/>
              </a:rPr>
              <a:t> : </a:t>
            </a:r>
            <a:br>
              <a:rPr lang="fr-FR" sz="2200" i="1" dirty="0">
                <a:effectLst/>
                <a:latin typeface="Calibri" panose="020F0502020204030204" pitchFamily="34" charset="0"/>
              </a:rPr>
            </a:br>
            <a:r>
              <a:rPr lang="fr-FR" sz="2200" b="1" i="1" dirty="0" err="1">
                <a:effectLst/>
                <a:latin typeface="Calibri" panose="020F0502020204030204" pitchFamily="34" charset="0"/>
              </a:rPr>
              <a:t>Jésus</a:t>
            </a:r>
            <a:r>
              <a:rPr lang="fr-FR" sz="2200" b="1" i="1" dirty="0">
                <a:effectLst/>
                <a:latin typeface="Calibri" panose="020F0502020204030204" pitchFamily="34" charset="0"/>
              </a:rPr>
              <a:t>, donne-moi ta force et ton courage quand je tombe</a:t>
            </a:r>
            <a:r>
              <a:rPr lang="fr-FR" sz="2200" i="1" dirty="0">
                <a:effectLst/>
                <a:latin typeface="Calibri" panose="020F0502020204030204" pitchFamily="34" charset="0"/>
              </a:rPr>
              <a:t>. </a:t>
            </a:r>
            <a:br>
              <a:rPr lang="fr-FR" sz="2200" dirty="0"/>
            </a:br>
            <a:endParaRPr lang="fr-FR" sz="2200" dirty="0"/>
          </a:p>
        </p:txBody>
      </p:sp>
      <p:pic>
        <p:nvPicPr>
          <p:cNvPr id="4" name="Espace réservé du contenu 4">
            <a:extLst>
              <a:ext uri="{FF2B5EF4-FFF2-40B4-BE49-F238E27FC236}">
                <a16:creationId xmlns:a16="http://schemas.microsoft.com/office/drawing/2014/main" id="{EC1BE868-3839-B92B-11AB-9AE00904092E}"/>
              </a:ext>
            </a:extLst>
          </p:cNvPr>
          <p:cNvPicPr>
            <a:picLocks noGrp="1" noChangeAspect="1"/>
          </p:cNvPicPr>
          <p:nvPr>
            <p:ph idx="1"/>
          </p:nvPr>
        </p:nvPicPr>
        <p:blipFill rotWithShape="1">
          <a:blip r:embed="rId2"/>
          <a:srcRect l="2523"/>
          <a:stretch/>
        </p:blipFill>
        <p:spPr>
          <a:xfrm rot="5400000">
            <a:off x="5232302" y="-382509"/>
            <a:ext cx="5994593" cy="7384646"/>
          </a:xfrm>
        </p:spPr>
      </p:pic>
    </p:spTree>
    <p:extLst>
      <p:ext uri="{BB962C8B-B14F-4D97-AF65-F5344CB8AC3E}">
        <p14:creationId xmlns:p14="http://schemas.microsoft.com/office/powerpoint/2010/main" val="166573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FEF82E-B931-7021-F451-476AC1DAC044}"/>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087C18CC-5949-B4DF-A966-61D8701459A8}"/>
              </a:ext>
            </a:extLst>
          </p:cNvPr>
          <p:cNvPicPr>
            <a:picLocks noGrp="1" noChangeAspect="1"/>
          </p:cNvPicPr>
          <p:nvPr>
            <p:ph idx="1"/>
          </p:nvPr>
        </p:nvPicPr>
        <p:blipFill>
          <a:blip r:embed="rId2"/>
          <a:stretch>
            <a:fillRect/>
          </a:stretch>
        </p:blipFill>
        <p:spPr>
          <a:xfrm rot="5400000">
            <a:off x="2319685" y="-1636994"/>
            <a:ext cx="7169018" cy="10131988"/>
          </a:xfrm>
        </p:spPr>
      </p:pic>
    </p:spTree>
    <p:extLst>
      <p:ext uri="{BB962C8B-B14F-4D97-AF65-F5344CB8AC3E}">
        <p14:creationId xmlns:p14="http://schemas.microsoft.com/office/powerpoint/2010/main" val="3787065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F6CF2A-97BE-6C5E-2429-D37DB15202F0}"/>
              </a:ext>
            </a:extLst>
          </p:cNvPr>
          <p:cNvSpPr>
            <a:spLocks noGrp="1"/>
          </p:cNvSpPr>
          <p:nvPr>
            <p:ph type="title"/>
          </p:nvPr>
        </p:nvSpPr>
        <p:spPr>
          <a:xfrm>
            <a:off x="312516" y="2669050"/>
            <a:ext cx="4375230" cy="1325563"/>
          </a:xfrm>
        </p:spPr>
        <p:txBody>
          <a:bodyPr>
            <a:noAutofit/>
          </a:bodyPr>
          <a:lstStyle/>
          <a:p>
            <a:pPr algn="ctr"/>
            <a:r>
              <a:rPr lang="fr-FR" sz="2200" b="1" dirty="0">
                <a:effectLst/>
                <a:latin typeface="Calibri" panose="020F0502020204030204" pitchFamily="34" charset="0"/>
              </a:rPr>
              <a:t>4ème station : </a:t>
            </a:r>
            <a:br>
              <a:rPr lang="fr-FR" sz="2200" b="1" dirty="0">
                <a:effectLst/>
                <a:latin typeface="Calibri" panose="020F0502020204030204" pitchFamily="34" charset="0"/>
              </a:rPr>
            </a:br>
            <a:r>
              <a:rPr lang="fr-FR" sz="2200" b="1" dirty="0" err="1">
                <a:effectLst/>
                <a:latin typeface="Calibri" panose="020F0502020204030204" pitchFamily="34" charset="0"/>
              </a:rPr>
              <a:t>Jésus</a:t>
            </a:r>
            <a:r>
              <a:rPr lang="fr-FR" sz="2200" b="1" dirty="0">
                <a:effectLst/>
                <a:latin typeface="Calibri" panose="020F0502020204030204" pitchFamily="34" charset="0"/>
              </a:rPr>
              <a:t> rencontre sa maman Marie. </a:t>
            </a:r>
            <a:br>
              <a:rPr lang="fr-FR" sz="2200" b="1" dirty="0">
                <a:effectLst/>
                <a:latin typeface="Calibri" panose="020F0502020204030204" pitchFamily="34" charset="0"/>
              </a:rPr>
            </a:br>
            <a:br>
              <a:rPr lang="fr-FR" sz="2200" dirty="0"/>
            </a:br>
            <a:br>
              <a:rPr lang="fr-FR" sz="2200" i="1" dirty="0">
                <a:effectLst/>
                <a:latin typeface="Calibri" panose="020F0502020204030204" pitchFamily="34" charset="0"/>
              </a:rPr>
            </a:br>
            <a:r>
              <a:rPr lang="fr-FR" sz="2200" b="1" i="1" dirty="0">
                <a:solidFill>
                  <a:srgbClr val="4270C1"/>
                </a:solidFill>
                <a:effectLst/>
                <a:latin typeface="Calibri" panose="020F0502020204030204" pitchFamily="34" charset="0"/>
              </a:rPr>
              <a:t>Nous t’adorons </a:t>
            </a:r>
            <a:r>
              <a:rPr lang="fr-FR" sz="2200" b="1" i="1" dirty="0" err="1">
                <a:solidFill>
                  <a:srgbClr val="4270C1"/>
                </a:solidFill>
                <a:effectLst/>
                <a:latin typeface="Calibri" panose="020F0502020204030204" pitchFamily="34" charset="0"/>
              </a:rPr>
              <a:t>Jésus</a:t>
            </a:r>
            <a:r>
              <a:rPr lang="fr-FR" sz="2200" b="1" i="1" dirty="0">
                <a:solidFill>
                  <a:srgbClr val="4270C1"/>
                </a:solidFill>
                <a:effectLst/>
                <a:latin typeface="Calibri" panose="020F0502020204030204" pitchFamily="34" charset="0"/>
              </a:rPr>
              <a:t> </a:t>
            </a:r>
            <a:br>
              <a:rPr lang="fr-FR" sz="2200" b="1" i="1" dirty="0">
                <a:solidFill>
                  <a:srgbClr val="4270C1"/>
                </a:solidFill>
                <a:effectLst/>
                <a:latin typeface="Calibri" panose="020F0502020204030204" pitchFamily="34" charset="0"/>
              </a:rPr>
            </a:br>
            <a:r>
              <a:rPr lang="fr-FR" sz="2200" b="1" i="1" dirty="0">
                <a:solidFill>
                  <a:srgbClr val="4270C1"/>
                </a:solidFill>
                <a:effectLst/>
                <a:latin typeface="Calibri" panose="020F0502020204030204" pitchFamily="34" charset="0"/>
              </a:rPr>
              <a:t>et nous te disons merci. </a:t>
            </a:r>
            <a:br>
              <a:rPr lang="fr-FR" sz="2200" b="1" i="1" dirty="0">
                <a:solidFill>
                  <a:srgbClr val="4270C1"/>
                </a:solidFill>
                <a:effectLst/>
                <a:latin typeface="Calibri" panose="020F0502020204030204" pitchFamily="34" charset="0"/>
              </a:rPr>
            </a:br>
            <a:r>
              <a:rPr lang="fr-FR" sz="2200" b="1" i="1" dirty="0">
                <a:solidFill>
                  <a:srgbClr val="4270C1"/>
                </a:solidFill>
                <a:effectLst/>
                <a:latin typeface="Calibri" panose="020F0502020204030204" pitchFamily="34" charset="0"/>
              </a:rPr>
              <a:t>Par toi, Dieu nous pardonne. </a:t>
            </a:r>
            <a:br>
              <a:rPr lang="fr-FR" sz="2200" b="1" i="1" dirty="0">
                <a:solidFill>
                  <a:srgbClr val="4270C1"/>
                </a:solidFill>
                <a:effectLst/>
                <a:latin typeface="Calibri" panose="020F0502020204030204" pitchFamily="34" charset="0"/>
              </a:rPr>
            </a:br>
            <a:br>
              <a:rPr lang="fr-FR" sz="2200" dirty="0"/>
            </a:br>
            <a:r>
              <a:rPr lang="fr-FR" sz="2200" dirty="0" err="1">
                <a:effectLst/>
                <a:latin typeface="Calibri" panose="020F0502020204030204" pitchFamily="34" charset="0"/>
              </a:rPr>
              <a:t>Jésus</a:t>
            </a:r>
            <a:r>
              <a:rPr lang="fr-FR" sz="2200" dirty="0">
                <a:effectLst/>
                <a:latin typeface="Calibri" panose="020F0502020204030204" pitchFamily="34" charset="0"/>
              </a:rPr>
              <a:t> rencontre sa Maman, sa </a:t>
            </a:r>
            <a:r>
              <a:rPr lang="fr-FR" sz="2200" dirty="0" err="1">
                <a:effectLst/>
                <a:latin typeface="Calibri" panose="020F0502020204030204" pitchFamily="34" charset="0"/>
              </a:rPr>
              <a:t>Mère</a:t>
            </a:r>
            <a:r>
              <a:rPr lang="fr-FR" sz="2200" dirty="0">
                <a:effectLst/>
                <a:latin typeface="Calibri" panose="020F0502020204030204" pitchFamily="34" charset="0"/>
              </a:rPr>
              <a:t>.</a:t>
            </a:r>
            <a:br>
              <a:rPr lang="fr-FR" sz="2200" dirty="0">
                <a:effectLst/>
                <a:latin typeface="Calibri" panose="020F0502020204030204" pitchFamily="34" charset="0"/>
              </a:rPr>
            </a:br>
            <a:r>
              <a:rPr lang="fr-FR" sz="2200" dirty="0">
                <a:effectLst/>
                <a:latin typeface="Calibri" panose="020F0502020204030204" pitchFamily="34" charset="0"/>
              </a:rPr>
              <a:t>Marie souffre dans son cœur, mais elle ne se plaint pas. Elle est là, à </a:t>
            </a:r>
            <a:r>
              <a:rPr lang="fr-FR" sz="2200" dirty="0" err="1">
                <a:effectLst/>
                <a:latin typeface="Calibri" panose="020F0502020204030204" pitchFamily="34" charset="0"/>
              </a:rPr>
              <a:t>côte</a:t>
            </a:r>
            <a:r>
              <a:rPr lang="fr-FR" sz="2200" dirty="0">
                <a:effectLst/>
                <a:latin typeface="Calibri" panose="020F0502020204030204" pitchFamily="34" charset="0"/>
              </a:rPr>
              <a:t>́ de </a:t>
            </a:r>
            <a:r>
              <a:rPr lang="fr-FR" sz="2200" dirty="0" err="1">
                <a:effectLst/>
                <a:latin typeface="Calibri" panose="020F0502020204030204" pitchFamily="34" charset="0"/>
              </a:rPr>
              <a:t>Jésus</a:t>
            </a:r>
            <a:r>
              <a:rPr lang="fr-FR" sz="2200" dirty="0">
                <a:effectLst/>
                <a:latin typeface="Calibri" panose="020F0502020204030204" pitchFamily="34" charset="0"/>
              </a:rPr>
              <a:t> et elle l’aime. </a:t>
            </a:r>
            <a:br>
              <a:rPr lang="fr-FR" sz="2200" dirty="0">
                <a:effectLst/>
                <a:latin typeface="Calibri" panose="020F0502020204030204" pitchFamily="34" charset="0"/>
              </a:rPr>
            </a:br>
            <a:br>
              <a:rPr lang="fr-FR" sz="2200" dirty="0"/>
            </a:br>
            <a:r>
              <a:rPr lang="fr-FR" sz="2200" i="1" dirty="0" err="1">
                <a:effectLst/>
                <a:latin typeface="Calibri" panose="020F0502020204030204" pitchFamily="34" charset="0"/>
              </a:rPr>
              <a:t>Prière</a:t>
            </a:r>
            <a:r>
              <a:rPr lang="fr-FR" sz="2200" i="1" dirty="0">
                <a:effectLst/>
                <a:latin typeface="Calibri" panose="020F0502020204030204" pitchFamily="34" charset="0"/>
              </a:rPr>
              <a:t> : </a:t>
            </a:r>
            <a:br>
              <a:rPr lang="fr-FR" sz="2200" i="1" dirty="0">
                <a:effectLst/>
                <a:latin typeface="Calibri" panose="020F0502020204030204" pitchFamily="34" charset="0"/>
              </a:rPr>
            </a:br>
            <a:r>
              <a:rPr lang="fr-FR" sz="2200" b="1" i="1" dirty="0">
                <a:effectLst/>
                <a:latin typeface="Calibri" panose="020F0502020204030204" pitchFamily="34" charset="0"/>
              </a:rPr>
              <a:t>Marie apprenez-nous à aimer </a:t>
            </a:r>
            <a:r>
              <a:rPr lang="fr-FR" sz="2200" b="1" i="1" dirty="0" err="1">
                <a:effectLst/>
                <a:latin typeface="Calibri" panose="020F0502020204030204" pitchFamily="34" charset="0"/>
              </a:rPr>
              <a:t>Jésus</a:t>
            </a:r>
            <a:r>
              <a:rPr lang="fr-FR" sz="2200" i="1" dirty="0">
                <a:effectLst/>
                <a:latin typeface="Calibri" panose="020F0502020204030204" pitchFamily="34" charset="0"/>
              </a:rPr>
              <a:t>. </a:t>
            </a:r>
            <a:br>
              <a:rPr lang="fr-FR" sz="2200" dirty="0"/>
            </a:br>
            <a:endParaRPr lang="fr-FR" sz="2200" dirty="0"/>
          </a:p>
        </p:txBody>
      </p:sp>
      <p:pic>
        <p:nvPicPr>
          <p:cNvPr id="6" name="Espace réservé du contenu 4">
            <a:extLst>
              <a:ext uri="{FF2B5EF4-FFF2-40B4-BE49-F238E27FC236}">
                <a16:creationId xmlns:a16="http://schemas.microsoft.com/office/drawing/2014/main" id="{4E69B9EC-7585-02CF-865C-3E1F3C45A91F}"/>
              </a:ext>
            </a:extLst>
          </p:cNvPr>
          <p:cNvPicPr>
            <a:picLocks noGrp="1" noChangeAspect="1"/>
          </p:cNvPicPr>
          <p:nvPr>
            <p:ph idx="1"/>
          </p:nvPr>
        </p:nvPicPr>
        <p:blipFill rotWithShape="1">
          <a:blip r:embed="rId2"/>
          <a:srcRect l="2409"/>
          <a:stretch/>
        </p:blipFill>
        <p:spPr>
          <a:xfrm rot="5400000">
            <a:off x="5425575" y="-263263"/>
            <a:ext cx="6001591" cy="7315203"/>
          </a:xfrm>
          <a:prstGeom prst="rect">
            <a:avLst/>
          </a:prstGeom>
        </p:spPr>
      </p:pic>
    </p:spTree>
    <p:extLst>
      <p:ext uri="{BB962C8B-B14F-4D97-AF65-F5344CB8AC3E}">
        <p14:creationId xmlns:p14="http://schemas.microsoft.com/office/powerpoint/2010/main" val="718455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1E8874-5516-FDCA-606F-24916D2D09C6}"/>
              </a:ext>
            </a:extLst>
          </p:cNvPr>
          <p:cNvSpPr>
            <a:spLocks noGrp="1"/>
          </p:cNvSpPr>
          <p:nvPr>
            <p:ph type="title"/>
          </p:nvPr>
        </p:nvSpPr>
        <p:spPr/>
        <p:txBody>
          <a:bodyPr/>
          <a:lstStyle/>
          <a:p>
            <a:endParaRPr lang="fr-FR"/>
          </a:p>
        </p:txBody>
      </p:sp>
      <p:pic>
        <p:nvPicPr>
          <p:cNvPr id="4" name="Espace réservé du contenu 2">
            <a:extLst>
              <a:ext uri="{FF2B5EF4-FFF2-40B4-BE49-F238E27FC236}">
                <a16:creationId xmlns:a16="http://schemas.microsoft.com/office/drawing/2014/main" id="{7FF0E1DC-1246-9A35-2A88-4EA8E23340D3}"/>
              </a:ext>
            </a:extLst>
          </p:cNvPr>
          <p:cNvPicPr>
            <a:picLocks noGrp="1" noChangeAspect="1"/>
          </p:cNvPicPr>
          <p:nvPr>
            <p:ph idx="1"/>
          </p:nvPr>
        </p:nvPicPr>
        <p:blipFill rotWithShape="1">
          <a:blip r:embed="rId2"/>
          <a:srcRect l="7040" r="1" b="22880"/>
          <a:stretch/>
        </p:blipFill>
        <p:spPr>
          <a:xfrm rot="16200000">
            <a:off x="2653754" y="-1415005"/>
            <a:ext cx="6417647" cy="9688010"/>
          </a:xfrm>
          <a:prstGeom prst="rect">
            <a:avLst/>
          </a:prstGeom>
        </p:spPr>
      </p:pic>
    </p:spTree>
    <p:extLst>
      <p:ext uri="{BB962C8B-B14F-4D97-AF65-F5344CB8AC3E}">
        <p14:creationId xmlns:p14="http://schemas.microsoft.com/office/powerpoint/2010/main" val="202778011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TotalTime>
  <Words>1357</Words>
  <Application>Microsoft Macintosh PowerPoint</Application>
  <PresentationFormat>Grand écran</PresentationFormat>
  <Paragraphs>41</Paragraphs>
  <Slides>29</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29</vt:i4>
      </vt:variant>
    </vt:vector>
  </HeadingPairs>
  <TitlesOfParts>
    <vt:vector size="33"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3ème station :  Jésus tombe pour la première fois.    Nous t’adorons Jésus  et nous te disons merci.  Par toi, Dieu nous pardonne.   Jésus tombe.  La croix est trop lourde.  Son corps est fatigué et blessé.  Plein de courage et par amour,  Jésus se relève.   Prière :  Jésus, donne-moi ta force et ton courage quand je tombe.  </vt:lpstr>
      <vt:lpstr>Présentation PowerPoint</vt:lpstr>
      <vt:lpstr>4ème station :  Jésus rencontre sa maman Marie.    Nous t’adorons Jésus  et nous te disons merci.  Par toi, Dieu nous pardonne.   Jésus rencontre sa Maman, sa Mère. Marie souffre dans son cœur, mais elle ne se plaint pas. Elle est là, à côté de Jésus et elle l’aime.   Prière :  Marie apprenez-nous à aimer Jésus.  </vt:lpstr>
      <vt:lpstr>Présentation PowerPoint</vt:lpstr>
      <vt:lpstr>5ème station :  Simon de Cyrène aide Jésus  à porter sa Croix.   Nous t’adorons Jésus  et nous te disons merci.  Par toi, Dieu nous pardonne.   Simon de Cyrène revient des champs. Les soldats le forcent à porter la croix de Jésus. Simon aide Jésus à porter sa croix.   Prière :  Jésus, comme Simon de Cyrène,  je veux t’aider de tout mon cœur  en aidant les autres. </vt:lpstr>
      <vt:lpstr>Présentation PowerPoint</vt:lpstr>
      <vt:lpstr>6ème station :  Véronique essuie  le visage de Jésus.   Nous t’adorons Jésus  et nous te disons merci.  Par toi, Dieu nous pardonne.   Véronique voit que le visage de Jésus est sali. Du sang coule de son front. Véronique a de la peine, elle essuie  le visage de Jésus.   Prière :  Jésus, aide-moi à consoler ceux qui ont mal.  </vt:lpstr>
      <vt:lpstr>Présentation PowerPoint</vt:lpstr>
      <vt:lpstr>7ème station :  Jésus tombe  pour la deuxième fois.   Nous t’adorons Jésus  et nous te disons merci.  Par toi, Dieu nous pardonne.   Jésus tombe une deuxième fois. Jésus est de plus en plus fatigué, la croix est lourde et les péchés des hommes aussi.  Mais Jésus se relève encore.  Il trouve sa force dans l’Amour qu’Il a pour chacun de nous.  Prière :  Jésus, apprends-moi à être courageux.  </vt:lpstr>
      <vt:lpstr>Présentation PowerPoint</vt:lpstr>
      <vt:lpstr>8ème station :  Jésus rencontre  les femmes de Jérusalem.   Nous t’adorons Jésus  et nous te disons merci.  Par toi, Dieu nouspardonne.   Jésus rencontre les femmes qui pleurent  de le voir souffrir. Jésus leur dit : « Ne pleurez pas sur moi, mais sur la désobéissance des enfants.» C’est la méchanceté qui te rend triste.   Prière : Jésus,  je te demande pardon pour tout ce que je fais de mal.  </vt:lpstr>
      <vt:lpstr>Présentation PowerPoint</vt:lpstr>
      <vt:lpstr>9ème station :  Jésus tombe  pour la troisième fois.  Prière avant chaque station  Nous t’adorons Jésus  et nous te disons merci.  Par toi, Dieu nous pardonne.   La croix est si lourde que Jésus tombe encore une fois. Mais Jésus ne se plaint pas, il obéit toujours. Jésus dit à Dieu son Père :  « Me voici,  je veux faire ta volonté,  faire ce que tu veux, jusqu’au bout. »   Prière :  Jésus, je veux obéir sans grogner pour être comme toi, te ressembler toujours plus.  </vt:lpstr>
      <vt:lpstr>Présentation PowerPoint</vt:lpstr>
      <vt:lpstr>10ème station :  Jésus est dépouillé de ses vêtements.   Nous t’adorons Jésus  et nous te disons merci.  Par toi, Dieu nous pardonne.   On enlève à Jésus ses habits. Il n’a plus rien à lui,  il a tout donné par amour.   Prière :  Tu es le pauvre, tu n’as plus rien Seigneur Jésus.  Tu es la gloire de Dieu. Jésus, tu es la joie du Père.  </vt:lpstr>
      <vt:lpstr>Présentation PowerPoint</vt:lpstr>
      <vt:lpstr>11ème station :  Jésus est cloué sur la croix.   Nous t’adorons Jésus  et nous te disons merci.  Par toi, Dieu nous pardonne.   Jésus est cloué sur la croix par les soldats. Jésus, sur la Croix, tu as les bras grands ouverts, tu veux sauver tous les hommes.   Prière :  Jésus, je regarde ta croix  avec amour.  </vt:lpstr>
      <vt:lpstr>Présentation PowerPoint</vt:lpstr>
      <vt:lpstr>12ème station :  Jésus meurt sur la croix.   Nous t’adorons Jésus  et nous te disons merci.  Par toi, Dieu nous pardonne.   Il dit : « Père, en tes mains, je remets mon esprit. »  Jésus, tu donnes ta vie  pour me sauver du mal, du péché et de la mort.  Prière :  Jésus,  je te donne mon cœur  et te dit merci.  </vt:lpstr>
      <vt:lpstr>Présentation PowerPoint</vt:lpstr>
      <vt:lpstr>13ème station :  Jésus est descendu sur la Croix.   Nous t’adorons Jésus  et nous te disons merci.  Par toi, Dieu nous pardonne.   Les soldats détachent Jésus  de la croix.  Marie le reçoit dans ses bras. Jésus est grand, mais il est toujours l’enfant de Marie.   Prière :  Marie, apprend-nous à garder Jésus dans mon cœur,  avec beaucoup d’amour, comme toi.  </vt:lpstr>
      <vt:lpstr>Présentation PowerPoint</vt:lpstr>
      <vt:lpstr>14ème station :  la résurrection de Jésus.   Nous t’adorons Jésus et nous te disons merci. Par toi, Dieu nous pardonne.   Le Corps de Jésus est mis dans un tombeau. La foi de Marie est très grande. Elle sait que Jésus est plus fort que la mort.   Prière :  Comme toi, Marie, je crois que Jésus est plus fort que tout.  </vt:lpstr>
      <vt:lpstr>Notre Père, qui es aux cieux, que ton nom soit sanctifié, que ton règne vienne, que ta volonté soit faite sur la terre comme au ciel. Donne-nous aujourd’hui notre pain de ce jour. Pardonne-nous nos offenses, comme nous pardonnons aussi  à ceux qui nous ont offensés. Et ne nous laisse pas entrer en tentation mais délivre-nous du Mal. Amen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Monique CHABROLHES</dc:creator>
  <cp:lastModifiedBy>Monique CHABROLHES</cp:lastModifiedBy>
  <cp:revision>8</cp:revision>
  <dcterms:created xsi:type="dcterms:W3CDTF">2024-01-18T19:09:00Z</dcterms:created>
  <dcterms:modified xsi:type="dcterms:W3CDTF">2024-01-30T19:25:45Z</dcterms:modified>
</cp:coreProperties>
</file>